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4"/>
    <p:sldMasterId id="2147483738" r:id="rId5"/>
  </p:sldMasterIdLst>
  <p:sldIdLst>
    <p:sldId id="256" r:id="rId6"/>
    <p:sldId id="257" r:id="rId7"/>
    <p:sldId id="262" r:id="rId8"/>
    <p:sldId id="258" r:id="rId9"/>
    <p:sldId id="261" r:id="rId10"/>
    <p:sldId id="259" r:id="rId11"/>
    <p:sldId id="260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8CF939-1D60-4A97-9B51-573DE39A3005}" v="576" dt="2022-02-26T12:03:43.097"/>
    <p1510:client id="{7E04273A-BFD4-4C1C-BEF5-06907E480CE5}" v="21" dt="2022-02-26T11:50:18.484"/>
    <p1510:client id="{8F5FADC5-61B8-498E-A064-49E6AAD151A6}" v="9" dt="2022-02-26T11:38:16.252"/>
    <p1510:client id="{E391E443-3729-4CBF-B7D6-38A806C1B445}" v="235" dt="2022-03-04T13:32:50.2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valciuc,Victor V." userId="S::477577@student.fontys.nl::654943f5-2e04-4a87-af01-322a631ad574" providerId="AD" clId="Web-{8F5FADC5-61B8-498E-A064-49E6AAD151A6}"/>
    <pc:docChg chg="modSld addMainMaster delMainMaster">
      <pc:chgData name="Covalciuc,Victor V." userId="S::477577@student.fontys.nl::654943f5-2e04-4a87-af01-322a631ad574" providerId="AD" clId="Web-{8F5FADC5-61B8-498E-A064-49E6AAD151A6}" dt="2022-02-26T11:38:14.080" v="9" actId="20577"/>
      <pc:docMkLst>
        <pc:docMk/>
      </pc:docMkLst>
      <pc:sldChg chg="addSp delSp modSp mod setBg modClrScheme setClrOvrMap chgLayout">
        <pc:chgData name="Covalciuc,Victor V." userId="S::477577@student.fontys.nl::654943f5-2e04-4a87-af01-322a631ad574" providerId="AD" clId="Web-{8F5FADC5-61B8-498E-A064-49E6AAD151A6}" dt="2022-02-26T11:38:14.080" v="9" actId="20577"/>
        <pc:sldMkLst>
          <pc:docMk/>
          <pc:sldMk cId="109857222" sldId="256"/>
        </pc:sldMkLst>
        <pc:spChg chg="mod">
          <ac:chgData name="Covalciuc,Victor V." userId="S::477577@student.fontys.nl::654943f5-2e04-4a87-af01-322a631ad574" providerId="AD" clId="Web-{8F5FADC5-61B8-498E-A064-49E6AAD151A6}" dt="2022-02-26T11:38:14.080" v="9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9" creationId="{8F187B58-3857-4454-9C70-EFB475976F73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1" creationId="{4C5418A4-3935-49EA-B51C-5DDCBFAA3952}"/>
          </ac:spMkLst>
        </pc:spChg>
        <pc:spChg chg="ad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6" creationId="{A8CCCB6D-5162-4AAE-A5E3-3AC55410DBCE}"/>
          </ac:spMkLst>
        </pc:sp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4" creationId="{95CF10A7-93E3-4D38-8516-B6ECC78D6986}"/>
          </ac:picMkLst>
        </pc:pic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5" creationId="{0861122C-2D78-4E32-8F09-569616C7EFF7}"/>
          </ac:picMkLst>
        </pc:picChg>
      </pc:sldChg>
      <pc:sldMasterChg chg="del del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2460954070" sldId="2147483660"/>
        </pc:sldMasterMkLst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3709500287" sldId="2147483738"/>
        </pc:sldMasterMkLst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70518618" sldId="214748372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998876698" sldId="2147483727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030653077" sldId="2147483728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034175439" sldId="2147483729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985259385" sldId="2147483730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536021563" sldId="2147483731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663757728" sldId="2147483732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777594617" sldId="2147483733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491280048" sldId="2147483734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43877199" sldId="2147483735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157764720" sldId="214748373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817978392" sldId="2147483737"/>
          </pc:sldLayoutMkLst>
        </pc:sldLayoutChg>
      </pc:sldMasterChg>
    </pc:docChg>
  </pc:docChgLst>
  <pc:docChgLst>
    <pc:chgData name="Farros Ramzy,Farros F." userId="df11d345-d12f-4095-94b4-97cf45a43efa" providerId="ADAL" clId="{118CF939-1D60-4A97-9B51-573DE39A3005}"/>
    <pc:docChg chg="custSel addSld modSld">
      <pc:chgData name="Farros Ramzy,Farros F." userId="df11d345-d12f-4095-94b4-97cf45a43efa" providerId="ADAL" clId="{118CF939-1D60-4A97-9B51-573DE39A3005}" dt="2022-02-26T12:03:43.097" v="631" actId="404"/>
      <pc:docMkLst>
        <pc:docMk/>
      </pc:docMkLst>
      <pc:sldChg chg="modSp mod">
        <pc:chgData name="Farros Ramzy,Farros F." userId="df11d345-d12f-4095-94b4-97cf45a43efa" providerId="ADAL" clId="{118CF939-1D60-4A97-9B51-573DE39A3005}" dt="2022-02-26T11:49:33.374" v="106" actId="20577"/>
        <pc:sldMkLst>
          <pc:docMk/>
          <pc:sldMk cId="109857222" sldId="256"/>
        </pc:sldMkLst>
        <pc:spChg chg="mod">
          <ac:chgData name="Farros Ramzy,Farros F." userId="df11d345-d12f-4095-94b4-97cf45a43efa" providerId="ADAL" clId="{118CF939-1D60-4A97-9B51-573DE39A3005}" dt="2022-02-26T11:49:33.374" v="10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Farros Ramzy,Farros F." userId="df11d345-d12f-4095-94b4-97cf45a43efa" providerId="ADAL" clId="{118CF939-1D60-4A97-9B51-573DE39A3005}" dt="2022-02-26T11:49:24.785" v="105" actId="20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26.358" v="86" actId="20577"/>
        <pc:sldMkLst>
          <pc:docMk/>
          <pc:sldMk cId="3783012404" sldId="257"/>
        </pc:sldMkLst>
        <pc:spChg chg="mod">
          <ac:chgData name="Farros Ramzy,Farros F." userId="df11d345-d12f-4095-94b4-97cf45a43efa" providerId="ADAL" clId="{118CF939-1D60-4A97-9B51-573DE39A3005}" dt="2022-02-26T11:47:26.358" v="86" actId="20577"/>
          <ac:spMkLst>
            <pc:docMk/>
            <pc:sldMk cId="3783012404" sldId="257"/>
            <ac:spMk id="2" creationId="{58E5106D-0D42-48CF-91E5-05124C2B248B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51.192" v="95" actId="20577"/>
        <pc:sldMkLst>
          <pc:docMk/>
          <pc:sldMk cId="558638167" sldId="258"/>
        </pc:sldMkLst>
        <pc:spChg chg="mod">
          <ac:chgData name="Farros Ramzy,Farros F." userId="df11d345-d12f-4095-94b4-97cf45a43efa" providerId="ADAL" clId="{118CF939-1D60-4A97-9B51-573DE39A3005}" dt="2022-02-26T11:47:51.192" v="95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0:48.036" v="114" actId="20577"/>
        <pc:sldMkLst>
          <pc:docMk/>
          <pc:sldMk cId="964831701" sldId="259"/>
        </pc:sldMkLst>
        <pc:spChg chg="mod">
          <ac:chgData name="Farros Ramzy,Farros F." userId="df11d345-d12f-4095-94b4-97cf45a43efa" providerId="ADAL" clId="{118CF939-1D60-4A97-9B51-573DE39A3005}" dt="2022-02-26T11:50:48.036" v="114" actId="20577"/>
          <ac:spMkLst>
            <pc:docMk/>
            <pc:sldMk cId="964831701" sldId="259"/>
            <ac:spMk id="2" creationId="{13BA2AEF-6A02-4590-93CC-2F810FBB2C7F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33.675" v="629" actId="404"/>
        <pc:sldMkLst>
          <pc:docMk/>
          <pc:sldMk cId="852278795" sldId="260"/>
        </pc:sldMkLst>
        <pc:spChg chg="mod">
          <ac:chgData name="Farros Ramzy,Farros F." userId="df11d345-d12f-4095-94b4-97cf45a43efa" providerId="ADAL" clId="{118CF939-1D60-4A97-9B51-573DE39A3005}" dt="2022-02-26T12:03:33.675" v="629" actId="404"/>
          <ac:spMkLst>
            <pc:docMk/>
            <pc:sldMk cId="852278795" sldId="260"/>
            <ac:spMk id="3" creationId="{84E74B88-CC9D-4CC1-BA5F-81A07B1FCE17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38.736" v="630" actId="404"/>
        <pc:sldMkLst>
          <pc:docMk/>
          <pc:sldMk cId="1402128805" sldId="261"/>
        </pc:sldMkLst>
        <pc:spChg chg="mod">
          <ac:chgData name="Farros Ramzy,Farros F." userId="df11d345-d12f-4095-94b4-97cf45a43efa" providerId="ADAL" clId="{118CF939-1D60-4A97-9B51-573DE39A3005}" dt="2022-02-26T12:03:38.736" v="630" actId="404"/>
          <ac:spMkLst>
            <pc:docMk/>
            <pc:sldMk cId="1402128805" sldId="261"/>
            <ac:spMk id="3" creationId="{545F007B-3009-4DE6-B513-0BE72F995986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43.097" v="631" actId="404"/>
        <pc:sldMkLst>
          <pc:docMk/>
          <pc:sldMk cId="4131301869" sldId="262"/>
        </pc:sldMkLst>
        <pc:spChg chg="mod">
          <ac:chgData name="Farros Ramzy,Farros F." userId="df11d345-d12f-4095-94b4-97cf45a43efa" providerId="ADAL" clId="{118CF939-1D60-4A97-9B51-573DE39A3005}" dt="2022-02-26T12:03:43.097" v="631" actId="404"/>
          <ac:spMkLst>
            <pc:docMk/>
            <pc:sldMk cId="4131301869" sldId="262"/>
            <ac:spMk id="3" creationId="{C4D71539-4CBF-4B4F-A4DA-F81C0759FEC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19.213" v="147" actId="20577"/>
        <pc:sldMkLst>
          <pc:docMk/>
          <pc:sldMk cId="289153275" sldId="263"/>
        </pc:sldMkLst>
        <pc:spChg chg="mod">
          <ac:chgData name="Farros Ramzy,Farros F." userId="df11d345-d12f-4095-94b4-97cf45a43efa" providerId="ADAL" clId="{118CF939-1D60-4A97-9B51-573DE39A3005}" dt="2022-02-26T11:51:19.213" v="147" actId="20577"/>
          <ac:spMkLst>
            <pc:docMk/>
            <pc:sldMk cId="289153275" sldId="263"/>
            <ac:spMk id="2" creationId="{4B8126F1-464B-433C-9775-B0E207AA5C8E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25.420" v="628" actId="404"/>
        <pc:sldMkLst>
          <pc:docMk/>
          <pc:sldMk cId="1320600165" sldId="264"/>
        </pc:sldMkLst>
        <pc:spChg chg="mod">
          <ac:chgData name="Farros Ramzy,Farros F." userId="df11d345-d12f-4095-94b4-97cf45a43efa" providerId="ADAL" clId="{118CF939-1D60-4A97-9B51-573DE39A3005}" dt="2022-02-26T12:03:25.420" v="628" actId="404"/>
          <ac:spMkLst>
            <pc:docMk/>
            <pc:sldMk cId="1320600165" sldId="264"/>
            <ac:spMk id="3" creationId="{3D9BC21E-F606-461F-BE39-9BFBC616E4E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38.067" v="161" actId="20577"/>
        <pc:sldMkLst>
          <pc:docMk/>
          <pc:sldMk cId="4204451363" sldId="265"/>
        </pc:sldMkLst>
        <pc:spChg chg="mod">
          <ac:chgData name="Farros Ramzy,Farros F." userId="df11d345-d12f-4095-94b4-97cf45a43efa" providerId="ADAL" clId="{118CF939-1D60-4A97-9B51-573DE39A3005}" dt="2022-02-26T11:51:38.067" v="161" actId="20577"/>
          <ac:spMkLst>
            <pc:docMk/>
            <pc:sldMk cId="4204451363" sldId="265"/>
            <ac:spMk id="2" creationId="{DA0432E5-3346-4FD9-BC14-D8CDBDA92064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15.564" v="627" actId="207"/>
        <pc:sldMkLst>
          <pc:docMk/>
          <pc:sldMk cId="1387613567" sldId="266"/>
        </pc:sldMkLst>
        <pc:spChg chg="mod">
          <ac:chgData name="Farros Ramzy,Farros F." userId="df11d345-d12f-4095-94b4-97cf45a43efa" providerId="ADAL" clId="{118CF939-1D60-4A97-9B51-573DE39A3005}" dt="2022-02-26T12:03:15.564" v="627" actId="207"/>
          <ac:spMkLst>
            <pc:docMk/>
            <pc:sldMk cId="1387613567" sldId="266"/>
            <ac:spMk id="3" creationId="{27F3E421-BDA4-4B85-996E-B5D0D914CA2A}"/>
          </ac:spMkLst>
        </pc:spChg>
      </pc:sldChg>
    </pc:docChg>
  </pc:docChgLst>
  <pc:docChgLst>
    <pc:chgData name="Covalciuc,Victor V." userId="S::477577@student.fontys.nl::654943f5-2e04-4a87-af01-322a631ad574" providerId="AD" clId="Web-{7E04273A-BFD4-4C1C-BEF5-06907E480CE5}"/>
    <pc:docChg chg="addSld modSld addMainMaster">
      <pc:chgData name="Covalciuc,Victor V." userId="S::477577@student.fontys.nl::654943f5-2e04-4a87-af01-322a631ad574" providerId="AD" clId="Web-{7E04273A-BFD4-4C1C-BEF5-06907E480CE5}" dt="2022-02-26T11:50:18.484" v="21" actId="20577"/>
      <pc:docMkLst>
        <pc:docMk/>
      </pc:docMkLst>
      <pc:sldChg chg="delSp modSp mod modClrScheme delDesignElem chgLayout">
        <pc:chgData name="Covalciuc,Victor V." userId="S::477577@student.fontys.nl::654943f5-2e04-4a87-af01-322a631ad574" providerId="AD" clId="Web-{7E04273A-BFD4-4C1C-BEF5-06907E480CE5}" dt="2022-02-26T11:50:18.484" v="21" actId="20577"/>
        <pc:sldMkLst>
          <pc:docMk/>
          <pc:sldMk cId="109857222" sldId="256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50:18.484" v="21" actId="20577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16" creationId="{A8CCCB6D-5162-4AAE-A5E3-3AC55410DBCE}"/>
          </ac:spMkLst>
        </pc:spChg>
        <pc:picChg chg="mod">
          <ac:chgData name="Covalciuc,Victor V." userId="S::477577@student.fontys.nl::654943f5-2e04-4a87-af01-322a631ad574" providerId="AD" clId="Web-{7E04273A-BFD4-4C1C-BEF5-06907E480CE5}" dt="2022-02-26T11:47:17.619" v="8" actId="1076"/>
          <ac:picMkLst>
            <pc:docMk/>
            <pc:sldMk cId="109857222" sldId="256"/>
            <ac:picMk id="5" creationId="{0861122C-2D78-4E32-8F09-569616C7EFF7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9:07.216" v="17"/>
        <pc:sldMkLst>
          <pc:docMk/>
          <pc:sldMk cId="3783012404" sldId="257"/>
        </pc:sldMkLst>
        <pc:spChg chg="mod or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2" creationId="{58E5106D-0D42-48CF-91E5-05124C2B248B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57.888" v="13"/>
          <ac:spMkLst>
            <pc:docMk/>
            <pc:sldMk cId="3783012404" sldId="257"/>
            <ac:spMk id="3" creationId="{83CF8E4A-772E-4197-9656-01299E7E7162}"/>
          </ac:spMkLst>
        </pc:spChg>
        <pc:spChg chg="add mo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5" creationId="{5E44BFB9-7E4F-41FA-9C9D-C1FD22C80225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9" creationId="{907E66D6-12A6-4CF3-A029-2C5C03451A1D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12" creationId="{8F4E830A-06F9-4EAA-9E65-110CF2421798}"/>
          </ac:spMkLst>
        </pc:spChg>
        <pc:grpChg chg="add">
          <ac:chgData name="Covalciuc,Victor V." userId="S::477577@student.fontys.nl::654943f5-2e04-4a87-af01-322a631ad574" providerId="AD" clId="Web-{7E04273A-BFD4-4C1C-BEF5-06907E480CE5}" dt="2022-02-26T11:49:07.216" v="17"/>
          <ac:grpSpMkLst>
            <pc:docMk/>
            <pc:sldMk cId="3783012404" sldId="257"/>
            <ac:grpSpMk id="14" creationId="{24B32265-D526-44B2-B82E-8977DFEFB457}"/>
          </ac:grpSpMkLst>
        </pc:grpChg>
        <pc:picChg chg="add mod ord">
          <ac:chgData name="Covalciuc,Victor V." userId="S::477577@student.fontys.nl::654943f5-2e04-4a87-af01-322a631ad574" providerId="AD" clId="Web-{7E04273A-BFD4-4C1C-BEF5-06907E480CE5}" dt="2022-02-26T11:49:07.216" v="17"/>
          <ac:picMkLst>
            <pc:docMk/>
            <pc:sldMk cId="3783012404" sldId="257"/>
            <ac:picMk id="4" creationId="{3F200824-D6EC-4AFA-AFDB-D1D91835B701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8:42.887" v="11"/>
        <pc:sldMkLst>
          <pc:docMk/>
          <pc:sldMk cId="558638167" sldId="258"/>
        </pc:sldMkLst>
        <pc:spChg chg="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2" creationId="{58BAB254-CE01-4DF0-A0EB-2693C9280B9C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3" creationId="{7BD2E9F8-0AE6-49C6-A8C2-A44F0FCB659A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7E04273A-BFD4-4C1C-BEF5-06907E480CE5}" dt="2022-02-26T11:48:42.887" v="11"/>
          <ac:picMkLst>
            <pc:docMk/>
            <pc:sldMk cId="558638167" sldId="258"/>
            <ac:picMk id="5" creationId="{960A7B71-85CD-4A2A-9E50-B6FEF155C862}"/>
          </ac:picMkLst>
        </pc:pic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7" creationId="{2A35DB53-42BE-460E-9CA1-1294C98463CB}"/>
          </ac:cxnSpMkLst>
        </pc:cxn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964831701" sldId="259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2" creationId="{13BA2AEF-6A02-4590-93CC-2F810FBB2C7F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3" creationId="{7A1D3FF1-86F5-46EC-BE83-0F3BCEF1698A}"/>
          </ac:spMkLst>
        </pc:sp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852278795" sldId="260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2" creationId="{94592188-CE7F-48F9-9FD7-43FC004958B6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3" creationId="{84E74B88-CC9D-4CC1-BA5F-81A07B1FCE17}"/>
          </ac:spMkLst>
        </pc:spChg>
      </pc:sldChg>
      <pc:sldChg chg="new">
        <pc:chgData name="Covalciuc,Victor V." userId="S::477577@student.fontys.nl::654943f5-2e04-4a87-af01-322a631ad574" providerId="AD" clId="Web-{7E04273A-BFD4-4C1C-BEF5-06907E480CE5}" dt="2022-02-26T11:48:48.763" v="12"/>
        <pc:sldMkLst>
          <pc:docMk/>
          <pc:sldMk cId="1402128805" sldId="261"/>
        </pc:sldMkLst>
      </pc:sldChg>
      <pc:sldChg chg="new">
        <pc:chgData name="Covalciuc,Victor V." userId="S::477577@student.fontys.nl::654943f5-2e04-4a87-af01-322a631ad574" providerId="AD" clId="Web-{7E04273A-BFD4-4C1C-BEF5-06907E480CE5}" dt="2022-02-26T11:49:17.232" v="18"/>
        <pc:sldMkLst>
          <pc:docMk/>
          <pc:sldMk cId="4131301869" sldId="262"/>
        </pc:sldMkLst>
      </pc:sldChg>
      <pc:sldMasterChg chg="add addSldLayout modSldLayout">
        <pc:chgData name="Covalciuc,Victor V." userId="S::477577@student.fontys.nl::654943f5-2e04-4a87-af01-322a631ad574" providerId="AD" clId="Web-{7E04273A-BFD4-4C1C-BEF5-06907E480CE5}" dt="2022-02-26T11:48:16.621" v="10"/>
        <pc:sldMasterMkLst>
          <pc:docMk/>
          <pc:sldMasterMk cId="2400264077" sldId="2147483739"/>
        </pc:sldMasterMkLst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486334771" sldId="214748374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58754999" sldId="214748374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1537459" sldId="214748374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42124147" sldId="214748374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115387473" sldId="214748374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081219027" sldId="214748374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714466126" sldId="2147483746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0704094" sldId="2147483747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389572513" sldId="2147483748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53185275" sldId="2147483749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92075920" sldId="214748375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98872864" sldId="214748375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37764645" sldId="214748375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93953959" sldId="214748375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5533902" sldId="214748375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80433034" sldId="214748375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6462545" sldId="2147483756"/>
          </pc:sldLayoutMkLst>
        </pc:sldLayoutChg>
      </pc:sldMasterChg>
    </pc:docChg>
  </pc:docChgLst>
  <pc:docChgLst>
    <pc:chgData name="Covalciuc,Victor V." userId="S::477577@student.fontys.nl::654943f5-2e04-4a87-af01-322a631ad574" providerId="AD" clId="Web-{E391E443-3729-4CBF-B7D6-38A806C1B445}"/>
    <pc:docChg chg="modSld">
      <pc:chgData name="Covalciuc,Victor V." userId="S::477577@student.fontys.nl::654943f5-2e04-4a87-af01-322a631ad574" providerId="AD" clId="Web-{E391E443-3729-4CBF-B7D6-38A806C1B445}" dt="2022-03-04T13:32:50.357" v="306"/>
      <pc:docMkLst>
        <pc:docMk/>
      </pc:docMkLst>
      <pc:sldChg chg="delSp modSp">
        <pc:chgData name="Covalciuc,Victor V." userId="S::477577@student.fontys.nl::654943f5-2e04-4a87-af01-322a631ad574" providerId="AD" clId="Web-{E391E443-3729-4CBF-B7D6-38A806C1B445}" dt="2022-03-04T13:09:49.096" v="45" actId="20577"/>
        <pc:sldMkLst>
          <pc:docMk/>
          <pc:sldMk cId="3783012404" sldId="257"/>
        </pc:sldMkLst>
        <pc:spChg chg="mod">
          <ac:chgData name="Covalciuc,Victor V." userId="S::477577@student.fontys.nl::654943f5-2e04-4a87-af01-322a631ad574" providerId="AD" clId="Web-{E391E443-3729-4CBF-B7D6-38A806C1B445}" dt="2022-03-04T13:09:49.096" v="45" actId="20577"/>
          <ac:spMkLst>
            <pc:docMk/>
            <pc:sldMk cId="3783012404" sldId="257"/>
            <ac:spMk id="2" creationId="{58E5106D-0D42-48CF-91E5-05124C2B248B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09:05.391" v="36"/>
          <ac:spMkLst>
            <pc:docMk/>
            <pc:sldMk cId="3783012404" sldId="257"/>
            <ac:spMk id="9" creationId="{907E66D6-12A6-4CF3-A029-2C5C03451A1D}"/>
          </ac:spMkLst>
        </pc:spChg>
      </pc:sldChg>
      <pc:sldChg chg="modSp">
        <pc:chgData name="Covalciuc,Victor V." userId="S::477577@student.fontys.nl::654943f5-2e04-4a87-af01-322a631ad574" providerId="AD" clId="Web-{E391E443-3729-4CBF-B7D6-38A806C1B445}" dt="2022-03-04T13:10:11.660" v="48" actId="20577"/>
        <pc:sldMkLst>
          <pc:docMk/>
          <pc:sldMk cId="558638167" sldId="258"/>
        </pc:sldMkLst>
        <pc:spChg chg="mod">
          <ac:chgData name="Covalciuc,Victor V." userId="S::477577@student.fontys.nl::654943f5-2e04-4a87-af01-322a631ad574" providerId="AD" clId="Web-{E391E443-3729-4CBF-B7D6-38A806C1B445}" dt="2022-03-04T13:10:11.660" v="48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6:23.445" v="158" actId="20577"/>
        <pc:sldMkLst>
          <pc:docMk/>
          <pc:sldMk cId="964831701" sldId="259"/>
        </pc:sldMkLst>
        <pc:spChg chg="mod">
          <ac:chgData name="Covalciuc,Victor V." userId="S::477577@student.fontys.nl::654943f5-2e04-4a87-af01-322a631ad574" providerId="AD" clId="Web-{E391E443-3729-4CBF-B7D6-38A806C1B445}" dt="2022-03-04T13:16:23.445" v="158" actId="20577"/>
          <ac:spMkLst>
            <pc:docMk/>
            <pc:sldMk cId="964831701" sldId="259"/>
            <ac:spMk id="2" creationId="{13BA2AEF-6A02-4590-93CC-2F810FBB2C7F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3" creationId="{7A1D3FF1-86F5-46EC-BE83-0F3BCEF1698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2:28.058" v="83"/>
          <ac:picMkLst>
            <pc:docMk/>
            <pc:sldMk cId="964831701" sldId="259"/>
            <ac:picMk id="5" creationId="{AF2A1772-9430-4D71-A27E-A5BD5A253D9F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5:39.271" v="151"/>
        <pc:sldMkLst>
          <pc:docMk/>
          <pc:sldMk cId="852278795" sldId="260"/>
        </pc:sldMkLst>
        <pc:spChg chg="del mod">
          <ac:chgData name="Covalciuc,Victor V." userId="S::477577@student.fontys.nl::654943f5-2e04-4a87-af01-322a631ad574" providerId="AD" clId="Web-{E391E443-3729-4CBF-B7D6-38A806C1B445}" dt="2022-03-04T13:15:39.271" v="151"/>
          <ac:spMkLst>
            <pc:docMk/>
            <pc:sldMk cId="852278795" sldId="260"/>
            <ac:spMk id="2" creationId="{94592188-CE7F-48F9-9FD7-43FC004958B6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3:02.403" v="100"/>
          <ac:spMkLst>
            <pc:docMk/>
            <pc:sldMk cId="852278795" sldId="260"/>
            <ac:spMk id="3" creationId="{84E74B88-CC9D-4CC1-BA5F-81A07B1FCE1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8" creationId="{781BBDC9-2DC6-4959-AC3D-49A5DCB05DA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6.949" v="89"/>
          <ac:spMkLst>
            <pc:docMk/>
            <pc:sldMk cId="852278795" sldId="260"/>
            <ac:spMk id="9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0" creationId="{4B74BB55-8517-4CFE-9389-81D0E6F81F00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9" creationId="{08452CCF-4A27-488A-AAF4-424933CFC925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1" creationId="{AD2D45C7-2E37-44FD-AC77-116CD14B9ED9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2" creationId="{1FF88480-2CF1-4C54-8CE3-2CA9CD9FF896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5.856" v="95"/>
          <ac:spMkLst>
            <pc:docMk/>
            <pc:sldMk cId="852278795" sldId="260"/>
            <ac:spMk id="24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6" creationId="{40BBD06B-552C-4DF7-9E19-C5617573E25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8" creationId="{1D27B411-D85B-4FEE-8EF5-0726CC104B50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104" creationId="{8F4E830A-06F9-4EAA-9E65-110CF242179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419" creationId="{041E99E2-1462-4EF7-ABAA-0C181B96B4A2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2:49.278" v="91"/>
          <ac:grpSpMkLst>
            <pc:docMk/>
            <pc:sldMk cId="852278795" sldId="260"/>
            <ac:grpSpMk id="12" creationId="{A3F7C935-E41E-4E8D-91DF-D3BAB9521DF0}"/>
          </ac:grpSpMkLst>
        </pc:grpChg>
        <pc:grpChg chg="add del">
          <ac:chgData name="Covalciuc,Victor V." userId="S::477577@student.fontys.nl::654943f5-2e04-4a87-af01-322a631ad574" providerId="AD" clId="Web-{E391E443-3729-4CBF-B7D6-38A806C1B445}" dt="2022-03-04T13:14:25.673" v="136"/>
          <ac:grpSpMkLst>
            <pc:docMk/>
            <pc:sldMk cId="852278795" sldId="260"/>
            <ac:grpSpMk id="40" creationId="{21C33B52-966B-48AB-B150-0703D341A00A}"/>
          </ac:grpSpMkLst>
        </pc:grpChg>
        <pc:graphicFrameChg chg="add del">
          <ac:chgData name="Covalciuc,Victor V." userId="S::477577@student.fontys.nl::654943f5-2e04-4a87-af01-322a631ad574" providerId="AD" clId="Web-{E391E443-3729-4CBF-B7D6-38A806C1B445}" dt="2022-03-04T13:12:59.981" v="97"/>
          <ac:graphicFrameMkLst>
            <pc:docMk/>
            <pc:sldMk cId="852278795" sldId="260"/>
            <ac:graphicFrameMk id="27" creationId="{31B5E73F-2B8D-4F4E-8C89-8BC4C6CE70D3}"/>
          </ac:graphicFrameMkLst>
        </pc:graphicFrameChg>
        <pc:graphicFrameChg chg="add del">
          <ac:chgData name="Covalciuc,Victor V." userId="S::477577@student.fontys.nl::654943f5-2e04-4a87-af01-322a631ad574" providerId="AD" clId="Web-{E391E443-3729-4CBF-B7D6-38A806C1B445}" dt="2022-03-04T13:13:02.388" v="99"/>
          <ac:graphicFrameMkLst>
            <pc:docMk/>
            <pc:sldMk cId="852278795" sldId="260"/>
            <ac:graphicFrameMk id="29" creationId="{843C6366-D7A6-41A3-81BA-4D581C11C7C0}"/>
          </ac:graphicFrameMkLst>
        </pc:graphicFrameChg>
        <pc:graphicFrameChg chg="add mod modGraphic">
          <ac:chgData name="Covalciuc,Victor V." userId="S::477577@student.fontys.nl::654943f5-2e04-4a87-af01-322a631ad574" providerId="AD" clId="Web-{E391E443-3729-4CBF-B7D6-38A806C1B445}" dt="2022-03-04T13:15:34.614" v="150"/>
          <ac:graphicFrameMkLst>
            <pc:docMk/>
            <pc:sldMk cId="852278795" sldId="260"/>
            <ac:graphicFrameMk id="31" creationId="{D605B54F-0D56-48ED-BFE7-BEEA4B5D467D}"/>
          </ac:graphicFrameMkLst>
        </pc:graphicFrameChg>
        <pc:picChg chg="add del">
          <ac:chgData name="Covalciuc,Victor V." userId="S::477577@student.fontys.nl::654943f5-2e04-4a87-af01-322a631ad574" providerId="AD" clId="Web-{E391E443-3729-4CBF-B7D6-38A806C1B445}" dt="2022-03-04T13:12:46.949" v="89"/>
          <ac:picMkLst>
            <pc:docMk/>
            <pc:sldMk cId="852278795" sldId="260"/>
            <ac:picMk id="5" creationId="{E8097163-ADE9-497E-A8A8-DC990045C7EC}"/>
          </ac:picMkLst>
        </pc:picChg>
        <pc:picChg chg="add del">
          <ac:chgData name="Covalciuc,Victor V." userId="S::477577@student.fontys.nl::654943f5-2e04-4a87-af01-322a631ad574" providerId="AD" clId="Web-{E391E443-3729-4CBF-B7D6-38A806C1B445}" dt="2022-03-04T13:12:55.856" v="95"/>
          <ac:picMkLst>
            <pc:docMk/>
            <pc:sldMk cId="852278795" sldId="260"/>
            <ac:picMk id="25" creationId="{E8097163-ADE9-497E-A8A8-DC990045C7EC}"/>
          </ac:picMkLst>
        </pc:picChg>
        <pc:picChg chg="add mod ord">
          <ac:chgData name="Covalciuc,Victor V." userId="S::477577@student.fontys.nl::654943f5-2e04-4a87-af01-322a631ad574" providerId="AD" clId="Web-{E391E443-3729-4CBF-B7D6-38A806C1B445}" dt="2022-03-04T13:15:12.988" v="148"/>
          <ac:picMkLst>
            <pc:docMk/>
            <pc:sldMk cId="852278795" sldId="260"/>
            <ac:picMk id="418" creationId="{4503914F-2740-4068-BFA7-4BB03D4B1CA0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2:22.573" v="82" actId="1076"/>
        <pc:sldMkLst>
          <pc:docMk/>
          <pc:sldMk cId="1402128805" sldId="261"/>
        </pc:sldMkLst>
        <pc:spChg chg="del">
          <ac:chgData name="Covalciuc,Victor V." userId="S::477577@student.fontys.nl::654943f5-2e04-4a87-af01-322a631ad574" providerId="AD" clId="Web-{E391E443-3729-4CBF-B7D6-38A806C1B445}" dt="2022-03-04T13:11:18.132" v="74"/>
          <ac:spMkLst>
            <pc:docMk/>
            <pc:sldMk cId="1402128805" sldId="261"/>
            <ac:spMk id="2" creationId="{731E58C5-3517-4CF8-8D92-CA93A9464516}"/>
          </ac:spMkLst>
        </pc:spChg>
        <pc:spChg chg="mod ord">
          <ac:chgData name="Covalciuc,Victor V." userId="S::477577@student.fontys.nl::654943f5-2e04-4a87-af01-322a631ad574" providerId="AD" clId="Web-{E391E443-3729-4CBF-B7D6-38A806C1B445}" dt="2022-03-04T13:12:22.573" v="82" actId="1076"/>
          <ac:spMkLst>
            <pc:docMk/>
            <pc:sldMk cId="1402128805" sldId="261"/>
            <ac:spMk id="3" creationId="{545F007B-3009-4DE6-B513-0BE72F99598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01.822" v="79"/>
          <ac:spMkLst>
            <pc:docMk/>
            <pc:sldMk cId="1402128805" sldId="261"/>
            <ac:spMk id="9" creationId="{8F4E830A-06F9-4EAA-9E65-110CF2421798}"/>
          </ac:spMkLst>
        </pc:spChg>
        <pc:picChg chg="add mod">
          <ac:chgData name="Covalciuc,Victor V." userId="S::477577@student.fontys.nl::654943f5-2e04-4a87-af01-322a631ad574" providerId="AD" clId="Web-{E391E443-3729-4CBF-B7D6-38A806C1B445}" dt="2022-03-04T13:12:01.822" v="79"/>
          <ac:picMkLst>
            <pc:docMk/>
            <pc:sldMk cId="1402128805" sldId="261"/>
            <ac:picMk id="4" creationId="{132DC86A-0D41-4123-9407-FBBF63AFA52C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1:27.930" v="77" actId="1076"/>
        <pc:sldMkLst>
          <pc:docMk/>
          <pc:sldMk cId="4131301869" sldId="262"/>
        </pc:sldMkLst>
        <pc:spChg chg="del mod">
          <ac:chgData name="Covalciuc,Victor V." userId="S::477577@student.fontys.nl::654943f5-2e04-4a87-af01-322a631ad574" providerId="AD" clId="Web-{E391E443-3729-4CBF-B7D6-38A806C1B445}" dt="2022-03-04T13:08:01.169" v="5"/>
          <ac:spMkLst>
            <pc:docMk/>
            <pc:sldMk cId="4131301869" sldId="262"/>
            <ac:spMk id="2" creationId="{6BA5F4DF-82FC-45C8-811F-64D392549E6F}"/>
          </ac:spMkLst>
        </pc:spChg>
        <pc:spChg chg="mod">
          <ac:chgData name="Covalciuc,Victor V." userId="S::477577@student.fontys.nl::654943f5-2e04-4a87-af01-322a631ad574" providerId="AD" clId="Web-{E391E443-3729-4CBF-B7D6-38A806C1B445}" dt="2022-03-04T13:11:27.930" v="77" actId="1076"/>
          <ac:spMkLst>
            <pc:docMk/>
            <pc:sldMk cId="4131301869" sldId="262"/>
            <ac:spMk id="3" creationId="{C4D71539-4CBF-4B4F-A4DA-F81C0759FEC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5" creationId="{FBB4CE3B-304A-4E00-AA13-8D0C27C66D2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10" creationId="{8F4E830A-06F9-4EAA-9E65-110CF2421798}"/>
          </ac:spMkLst>
        </pc:spChg>
        <pc:picChg chg="add mod ord">
          <ac:chgData name="Covalciuc,Victor V." userId="S::477577@student.fontys.nl::654943f5-2e04-4a87-af01-322a631ad574" providerId="AD" clId="Web-{E391E443-3729-4CBF-B7D6-38A806C1B445}" dt="2022-03-04T13:07:58.356" v="4"/>
          <ac:picMkLst>
            <pc:docMk/>
            <pc:sldMk cId="4131301869" sldId="262"/>
            <ac:picMk id="4" creationId="{28FCF5EA-DE65-4CD3-A76E-FBDC5EEF4D1D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7:10.088" v="167" actId="20577"/>
        <pc:sldMkLst>
          <pc:docMk/>
          <pc:sldMk cId="289153275" sldId="263"/>
        </pc:sldMkLst>
        <pc:spChg chg="mod">
          <ac:chgData name="Covalciuc,Victor V." userId="S::477577@student.fontys.nl::654943f5-2e04-4a87-af01-322a631ad574" providerId="AD" clId="Web-{E391E443-3729-4CBF-B7D6-38A806C1B445}" dt="2022-03-04T13:17:10.088" v="167" actId="20577"/>
          <ac:spMkLst>
            <pc:docMk/>
            <pc:sldMk cId="289153275" sldId="263"/>
            <ac:spMk id="2" creationId="{4B8126F1-464B-433C-9775-B0E207AA5C8E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3" creationId="{CCC3BBF2-CE43-4D75-84DD-B8296EE7FA7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6:42.540" v="159"/>
          <ac:picMkLst>
            <pc:docMk/>
            <pc:sldMk cId="289153275" sldId="263"/>
            <ac:picMk id="5" creationId="{212C5B65-10C3-488F-BE42-0D081F7E8783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9:29.689" v="200" actId="20577"/>
        <pc:sldMkLst>
          <pc:docMk/>
          <pc:sldMk cId="1320600165" sldId="264"/>
        </pc:sldMkLst>
        <pc:spChg chg="del">
          <ac:chgData name="Covalciuc,Victor V." userId="S::477577@student.fontys.nl::654943f5-2e04-4a87-af01-322a631ad574" providerId="AD" clId="Web-{E391E443-3729-4CBF-B7D6-38A806C1B445}" dt="2022-03-04T13:17:21.854" v="172"/>
          <ac:spMkLst>
            <pc:docMk/>
            <pc:sldMk cId="1320600165" sldId="264"/>
            <ac:spMk id="2" creationId="{C462EB7D-95CA-486F-8877-D105F6B9502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25.745" v="173"/>
          <ac:spMkLst>
            <pc:docMk/>
            <pc:sldMk cId="1320600165" sldId="264"/>
            <ac:spMk id="3" creationId="{3D9BC21E-F606-461F-BE39-9BFBC616E4E8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5.135" v="169"/>
          <ac:spMkLst>
            <pc:docMk/>
            <pc:sldMk cId="1320600165" sldId="264"/>
            <ac:spMk id="5" creationId="{6C8E44E4-7003-4653-B249-2DDC9F88B2B0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9.495" v="171"/>
          <ac:spMkLst>
            <pc:docMk/>
            <pc:sldMk cId="1320600165" sldId="264"/>
            <ac:spMk id="7" creationId="{9CDAC76E-CBCD-43E1-A86B-D37F3099FEA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9" creationId="{2C33F367-76E5-4D2A-96B1-4FD443CDD1C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11" creationId="{6F769419-3E73-449D-B62A-0CDEC946A679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3" creationId="{D2600CBB-0CF8-4237-8491-B7864363D2AE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5" creationId="{E4CBBC1E-991D-4CF9-BCA5-AB1496871411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7:50.919" v="183"/>
          <ac:grpSpMkLst>
            <pc:docMk/>
            <pc:sldMk cId="1320600165" sldId="264"/>
            <ac:grpSpMk id="13" creationId="{A6515200-42F9-488F-9895-6CDBCD1E87C8}"/>
          </ac:grpSpMkLst>
        </pc:grpChg>
        <pc:graphicFrameChg chg="add mod modGraphic">
          <ac:chgData name="Covalciuc,Victor V." userId="S::477577@student.fontys.nl::654943f5-2e04-4a87-af01-322a631ad574" providerId="AD" clId="Web-{E391E443-3729-4CBF-B7D6-38A806C1B445}" dt="2022-03-04T13:19:29.689" v="200" actId="20577"/>
          <ac:graphicFrameMkLst>
            <pc:docMk/>
            <pc:sldMk cId="1320600165" sldId="264"/>
            <ac:graphicFrameMk id="6" creationId="{F899B6EC-0DAA-4664-B8C8-DA9090EBC7CB}"/>
          </ac:graphicFrameMkLst>
        </pc:graphicFrameChg>
        <pc:picChg chg="add mod ord">
          <ac:chgData name="Covalciuc,Victor V." userId="S::477577@student.fontys.nl::654943f5-2e04-4a87-af01-322a631ad574" providerId="AD" clId="Web-{E391E443-3729-4CBF-B7D6-38A806C1B445}" dt="2022-03-04T13:18:41.312" v="193"/>
          <ac:picMkLst>
            <pc:docMk/>
            <pc:sldMk cId="1320600165" sldId="264"/>
            <ac:picMk id="146" creationId="{292DB299-A0C1-4F7B-BF6C-96C0215C8BB3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9:49.362" v="208" actId="20577"/>
        <pc:sldMkLst>
          <pc:docMk/>
          <pc:sldMk cId="4204451363" sldId="265"/>
        </pc:sldMkLst>
        <pc:spChg chg="mod">
          <ac:chgData name="Covalciuc,Victor V." userId="S::477577@student.fontys.nl::654943f5-2e04-4a87-af01-322a631ad574" providerId="AD" clId="Web-{E391E443-3729-4CBF-B7D6-38A806C1B445}" dt="2022-03-04T13:19:49.362" v="208" actId="20577"/>
          <ac:spMkLst>
            <pc:docMk/>
            <pc:sldMk cId="4204451363" sldId="265"/>
            <ac:spMk id="2" creationId="{DA0432E5-3346-4FD9-BC14-D8CDBDA92064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3" creationId="{FAE45F1D-AEE6-4D78-9290-9D089655EB6B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30" v="202"/>
          <ac:spMkLst>
            <pc:docMk/>
            <pc:sldMk cId="4204451363" sldId="265"/>
            <ac:spMk id="19" creationId="{7A675F33-98AF-4B83-A3BB-0780A23145E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21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9.752" v="204"/>
          <ac:spMkLst>
            <pc:docMk/>
            <pc:sldMk cId="4204451363" sldId="265"/>
            <ac:spMk id="23" creationId="{FAE45F1D-AEE6-4D78-9290-9D089655EB6B}"/>
          </ac:spMkLst>
        </pc:spChg>
        <pc:picChg chg="add del">
          <ac:chgData name="Covalciuc,Victor V." userId="S::477577@student.fontys.nl::654943f5-2e04-4a87-af01-322a631ad574" providerId="AD" clId="Web-{E391E443-3729-4CBF-B7D6-38A806C1B445}" dt="2022-03-04T13:19:37.330" v="202"/>
          <ac:picMkLst>
            <pc:docMk/>
            <pc:sldMk cId="4204451363" sldId="265"/>
            <ac:picMk id="5" creationId="{D1257CA6-CC4A-4EBC-A55C-99AEB3DA15A7}"/>
          </ac:picMkLst>
        </pc:picChg>
        <pc:picChg chg="add mod">
          <ac:chgData name="Covalciuc,Victor V." userId="S::477577@student.fontys.nl::654943f5-2e04-4a87-af01-322a631ad574" providerId="AD" clId="Web-{E391E443-3729-4CBF-B7D6-38A806C1B445}" dt="2022-03-04T13:19:43.034" v="206" actId="1076"/>
          <ac:picMkLst>
            <pc:docMk/>
            <pc:sldMk cId="4204451363" sldId="265"/>
            <ac:picMk id="22" creationId="{DCCA96A3-26AF-480F-A364-B92F00DD2A9E}"/>
          </ac:picMkLst>
        </pc:pic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9" creationId="{8FD48FB1-66D8-4676-B0AA-C139A1DB78D1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1" creationId="{F033F5AE-6728-4F19-8DED-658E674B31B9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3" creationId="{82C7D74A-18BA-4709-A808-44E8815C4430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5" creationId="{B5164A3F-1561-4039-8185-AB0EEB713EA7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32:50.357" v="306"/>
        <pc:sldMkLst>
          <pc:docMk/>
          <pc:sldMk cId="1387613567" sldId="266"/>
        </pc:sldMkLst>
        <pc:spChg chg="mod">
          <ac:chgData name="Covalciuc,Victor V." userId="S::477577@student.fontys.nl::654943f5-2e04-4a87-af01-322a631ad574" providerId="AD" clId="Web-{E391E443-3729-4CBF-B7D6-38A806C1B445}" dt="2022-03-04T13:32:50.357" v="306"/>
          <ac:spMkLst>
            <pc:docMk/>
            <pc:sldMk cId="1387613567" sldId="266"/>
            <ac:spMk id="2" creationId="{CAAB8B23-45F4-45FC-8183-4212DDAA7F8C}"/>
          </ac:spMkLst>
        </pc:spChg>
        <pc:spChg chg="del mod">
          <ac:chgData name="Covalciuc,Victor V." userId="S::477577@student.fontys.nl::654943f5-2e04-4a87-af01-322a631ad574" providerId="AD" clId="Web-{E391E443-3729-4CBF-B7D6-38A806C1B445}" dt="2022-03-04T13:32:50.357" v="306"/>
          <ac:spMkLst>
            <pc:docMk/>
            <pc:sldMk cId="1387613567" sldId="266"/>
            <ac:spMk id="3" creationId="{27F3E421-BDA4-4B85-996E-B5D0D914CA2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32:50.357" v="306"/>
          <ac:spMkLst>
            <pc:docMk/>
            <pc:sldMk cId="1387613567" sldId="266"/>
            <ac:spMk id="9" creationId="{D2600CBB-0CF8-4237-8491-B7864363D2AE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32:50.357" v="306"/>
          <ac:spMkLst>
            <pc:docMk/>
            <pc:sldMk cId="1387613567" sldId="266"/>
            <ac:spMk id="11" creationId="{E4CBBC1E-991D-4CF9-BCA5-AB1496871411}"/>
          </ac:spMkLst>
        </pc:spChg>
        <pc:graphicFrameChg chg="add">
          <ac:chgData name="Covalciuc,Victor V." userId="S::477577@student.fontys.nl::654943f5-2e04-4a87-af01-322a631ad574" providerId="AD" clId="Web-{E391E443-3729-4CBF-B7D6-38A806C1B445}" dt="2022-03-04T13:32:50.357" v="306"/>
          <ac:graphicFrameMkLst>
            <pc:docMk/>
            <pc:sldMk cId="1387613567" sldId="266"/>
            <ac:graphicFrameMk id="5" creationId="{4620E458-30D3-43E7-B6D4-3EE568890CA5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4" Type="http://schemas.openxmlformats.org/officeDocument/2006/relationships/image" Target="../media/image2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4" Type="http://schemas.openxmlformats.org/officeDocument/2006/relationships/image" Target="../media/image2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7A4542-83D1-4A50-B84E-232433B9B7AA}" type="doc">
      <dgm:prSet loTypeId="urn:microsoft.com/office/officeart/2018/2/layout/IconCircleList" loCatId="icon" qsTypeId="urn:microsoft.com/office/officeart/2005/8/quickstyle/simple2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FBAB0829-E4AD-45FC-8367-6814E31836C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Simulated Ventilation Box</a:t>
          </a:r>
        </a:p>
      </dgm:t>
    </dgm:pt>
    <dgm:pt modelId="{64B0D96B-A763-42E0-81F4-278875E80221}" type="parTrans" cxnId="{1F97A877-2633-4091-8EA1-2161496E84D5}">
      <dgm:prSet/>
      <dgm:spPr/>
      <dgm:t>
        <a:bodyPr/>
        <a:lstStyle/>
        <a:p>
          <a:endParaRPr lang="en-US"/>
        </a:p>
      </dgm:t>
    </dgm:pt>
    <dgm:pt modelId="{62B0BEBC-D034-4D9D-A64C-61ACD0656232}" type="sibTrans" cxnId="{1F97A877-2633-4091-8EA1-2161496E84D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BA09662-268B-4B7F-A1A4-CD390884220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Automatic &amp; Manual Room Climate </a:t>
          </a:r>
          <a:r>
            <a:rPr lang="en-US">
              <a:latin typeface="Century Gothic" panose="020B0502020202020204"/>
            </a:rPr>
            <a:t>Controls</a:t>
          </a:r>
          <a:endParaRPr lang="en-US"/>
        </a:p>
      </dgm:t>
    </dgm:pt>
    <dgm:pt modelId="{15C0B557-AEB6-4A9E-80C4-D048A8CA819A}" type="parTrans" cxnId="{1B026FE7-5DBF-4D16-86FF-C9E862D2C65B}">
      <dgm:prSet/>
      <dgm:spPr/>
      <dgm:t>
        <a:bodyPr/>
        <a:lstStyle/>
        <a:p>
          <a:endParaRPr lang="en-US"/>
        </a:p>
      </dgm:t>
    </dgm:pt>
    <dgm:pt modelId="{0AE59FB5-ED9C-45E4-BE15-AEF81312D0C7}" type="sibTrans" cxnId="{1B026FE7-5DBF-4D16-86FF-C9E862D2C65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98994D8-1290-44BE-A604-9F07FBD3C9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Sensor </a:t>
          </a:r>
          <a:r>
            <a:rPr lang="en-US">
              <a:latin typeface="Century Gothic" panose="020B0502020202020204"/>
            </a:rPr>
            <a:t>Database and Cloud Availability</a:t>
          </a:r>
          <a:endParaRPr lang="en-US"/>
        </a:p>
      </dgm:t>
    </dgm:pt>
    <dgm:pt modelId="{AE2D36E1-DFD0-4AA3-808C-C2E631CC710A}" type="parTrans" cxnId="{FDE70DF2-6DC2-4CCA-B943-1B28D27C90C1}">
      <dgm:prSet/>
      <dgm:spPr/>
      <dgm:t>
        <a:bodyPr/>
        <a:lstStyle/>
        <a:p>
          <a:endParaRPr lang="en-US"/>
        </a:p>
      </dgm:t>
    </dgm:pt>
    <dgm:pt modelId="{FB293476-4AD1-4634-A865-9328D8536220}" type="sibTrans" cxnId="{FDE70DF2-6DC2-4CCA-B943-1B28D27C90C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30BCE84-E386-4450-8A15-29B9EDA6D32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Century Gothic" panose="020B0502020202020204"/>
            </a:rPr>
            <a:t>User-Interface</a:t>
          </a:r>
          <a:r>
            <a:rPr lang="en-US"/>
            <a:t> Touch Panel</a:t>
          </a:r>
          <a:r>
            <a:rPr lang="en-US">
              <a:latin typeface="Century Gothic" panose="020B0502020202020204"/>
            </a:rPr>
            <a:t> for Room Controls</a:t>
          </a:r>
          <a:endParaRPr lang="en-US"/>
        </a:p>
      </dgm:t>
    </dgm:pt>
    <dgm:pt modelId="{7F02E9DF-934D-448F-B258-949C78C22924}" type="parTrans" cxnId="{63C1D0F3-2E89-4939-B1F8-DC276036687A}">
      <dgm:prSet/>
      <dgm:spPr/>
      <dgm:t>
        <a:bodyPr/>
        <a:lstStyle/>
        <a:p>
          <a:endParaRPr lang="en-US"/>
        </a:p>
      </dgm:t>
    </dgm:pt>
    <dgm:pt modelId="{19FF4297-F34E-4D78-BDE4-B2FA723CFB20}" type="sibTrans" cxnId="{63C1D0F3-2E89-4939-B1F8-DC276036687A}">
      <dgm:prSet/>
      <dgm:spPr/>
      <dgm:t>
        <a:bodyPr/>
        <a:lstStyle/>
        <a:p>
          <a:endParaRPr lang="en-US"/>
        </a:p>
      </dgm:t>
    </dgm:pt>
    <dgm:pt modelId="{52385658-9A2D-4830-B1A6-75357FCB69B6}" type="pres">
      <dgm:prSet presAssocID="{B17A4542-83D1-4A50-B84E-232433B9B7AA}" presName="root" presStyleCnt="0">
        <dgm:presLayoutVars>
          <dgm:dir/>
          <dgm:resizeHandles val="exact"/>
        </dgm:presLayoutVars>
      </dgm:prSet>
      <dgm:spPr/>
    </dgm:pt>
    <dgm:pt modelId="{6D99615C-6182-44A2-851A-93869A1B01B4}" type="pres">
      <dgm:prSet presAssocID="{B17A4542-83D1-4A50-B84E-232433B9B7AA}" presName="container" presStyleCnt="0">
        <dgm:presLayoutVars>
          <dgm:dir/>
          <dgm:resizeHandles val="exact"/>
        </dgm:presLayoutVars>
      </dgm:prSet>
      <dgm:spPr/>
    </dgm:pt>
    <dgm:pt modelId="{1D16CA84-3BA6-4C7E-BB38-65F94EC53F0E}" type="pres">
      <dgm:prSet presAssocID="{FBAB0829-E4AD-45FC-8367-6814E31836CE}" presName="compNode" presStyleCnt="0"/>
      <dgm:spPr/>
    </dgm:pt>
    <dgm:pt modelId="{38516D78-7D38-4273-86B6-2B880C059AE2}" type="pres">
      <dgm:prSet presAssocID="{FBAB0829-E4AD-45FC-8367-6814E31836CE}" presName="iconBgRect" presStyleLbl="bgShp" presStyleIdx="0" presStyleCnt="4"/>
      <dgm:spPr/>
    </dgm:pt>
    <dgm:pt modelId="{7A4B2053-CE58-412A-9091-6A81C6EA2D7A}" type="pres">
      <dgm:prSet presAssocID="{FBAB0829-E4AD-45FC-8367-6814E31836C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A09B44E-1C3A-409E-A40C-B89A4C42CEF0}" type="pres">
      <dgm:prSet presAssocID="{FBAB0829-E4AD-45FC-8367-6814E31836CE}" presName="spaceRect" presStyleCnt="0"/>
      <dgm:spPr/>
    </dgm:pt>
    <dgm:pt modelId="{765B3D01-3F81-4F2E-B306-B60BBA3AAB4C}" type="pres">
      <dgm:prSet presAssocID="{FBAB0829-E4AD-45FC-8367-6814E31836CE}" presName="textRect" presStyleLbl="revTx" presStyleIdx="0" presStyleCnt="4">
        <dgm:presLayoutVars>
          <dgm:chMax val="1"/>
          <dgm:chPref val="1"/>
        </dgm:presLayoutVars>
      </dgm:prSet>
      <dgm:spPr/>
    </dgm:pt>
    <dgm:pt modelId="{9B4D14BA-0343-44EE-9903-519BAABFA6CF}" type="pres">
      <dgm:prSet presAssocID="{62B0BEBC-D034-4D9D-A64C-61ACD0656232}" presName="sibTrans" presStyleLbl="sibTrans2D1" presStyleIdx="0" presStyleCnt="0"/>
      <dgm:spPr/>
    </dgm:pt>
    <dgm:pt modelId="{74EE2AF5-345B-43CB-BA06-9A012537F1CF}" type="pres">
      <dgm:prSet presAssocID="{DBA09662-268B-4B7F-A1A4-CD3908842206}" presName="compNode" presStyleCnt="0"/>
      <dgm:spPr/>
    </dgm:pt>
    <dgm:pt modelId="{F42BC6A3-9693-4449-B35A-84F69CC41DFE}" type="pres">
      <dgm:prSet presAssocID="{DBA09662-268B-4B7F-A1A4-CD3908842206}" presName="iconBgRect" presStyleLbl="bgShp" presStyleIdx="1" presStyleCnt="4"/>
      <dgm:spPr/>
    </dgm:pt>
    <dgm:pt modelId="{E373D366-A547-4EE6-8F24-23EFEC71CBAD}" type="pres">
      <dgm:prSet presAssocID="{DBA09662-268B-4B7F-A1A4-CD390884220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in"/>
        </a:ext>
      </dgm:extLst>
    </dgm:pt>
    <dgm:pt modelId="{A6D32A34-BCE9-47DB-8AB0-C36061F3B5F0}" type="pres">
      <dgm:prSet presAssocID="{DBA09662-268B-4B7F-A1A4-CD3908842206}" presName="spaceRect" presStyleCnt="0"/>
      <dgm:spPr/>
    </dgm:pt>
    <dgm:pt modelId="{9C888B6F-6B82-4686-8F08-1A9EA6ABB01B}" type="pres">
      <dgm:prSet presAssocID="{DBA09662-268B-4B7F-A1A4-CD3908842206}" presName="textRect" presStyleLbl="revTx" presStyleIdx="1" presStyleCnt="4">
        <dgm:presLayoutVars>
          <dgm:chMax val="1"/>
          <dgm:chPref val="1"/>
        </dgm:presLayoutVars>
      </dgm:prSet>
      <dgm:spPr/>
    </dgm:pt>
    <dgm:pt modelId="{5B39EF99-CAE5-41A5-A389-08CFBA497A94}" type="pres">
      <dgm:prSet presAssocID="{0AE59FB5-ED9C-45E4-BE15-AEF81312D0C7}" presName="sibTrans" presStyleLbl="sibTrans2D1" presStyleIdx="0" presStyleCnt="0"/>
      <dgm:spPr/>
    </dgm:pt>
    <dgm:pt modelId="{2220A2BC-3593-4B78-90B2-6A1EF4578353}" type="pres">
      <dgm:prSet presAssocID="{298994D8-1290-44BE-A604-9F07FBD3C9F6}" presName="compNode" presStyleCnt="0"/>
      <dgm:spPr/>
    </dgm:pt>
    <dgm:pt modelId="{A87B3C52-7152-4014-93AB-34A8E2DAE413}" type="pres">
      <dgm:prSet presAssocID="{298994D8-1290-44BE-A604-9F07FBD3C9F6}" presName="iconBgRect" presStyleLbl="bgShp" presStyleIdx="2" presStyleCnt="4"/>
      <dgm:spPr/>
    </dgm:pt>
    <dgm:pt modelId="{15EF53B8-DE4B-4F40-8960-9BA3C12BF307}" type="pres">
      <dgm:prSet presAssocID="{298994D8-1290-44BE-A604-9F07FBD3C9F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4C191ED0-F838-4761-84C0-0DE7201ED87B}" type="pres">
      <dgm:prSet presAssocID="{298994D8-1290-44BE-A604-9F07FBD3C9F6}" presName="spaceRect" presStyleCnt="0"/>
      <dgm:spPr/>
    </dgm:pt>
    <dgm:pt modelId="{85B8002A-99E3-41BE-9544-C66D3598D8D0}" type="pres">
      <dgm:prSet presAssocID="{298994D8-1290-44BE-A604-9F07FBD3C9F6}" presName="textRect" presStyleLbl="revTx" presStyleIdx="2" presStyleCnt="4">
        <dgm:presLayoutVars>
          <dgm:chMax val="1"/>
          <dgm:chPref val="1"/>
        </dgm:presLayoutVars>
      </dgm:prSet>
      <dgm:spPr/>
    </dgm:pt>
    <dgm:pt modelId="{5FB4DACC-51FF-4227-9DDA-E1BFD236E63E}" type="pres">
      <dgm:prSet presAssocID="{FB293476-4AD1-4634-A865-9328D8536220}" presName="sibTrans" presStyleLbl="sibTrans2D1" presStyleIdx="0" presStyleCnt="0"/>
      <dgm:spPr/>
    </dgm:pt>
    <dgm:pt modelId="{58140FA0-3662-4455-85EB-DD48FB23C046}" type="pres">
      <dgm:prSet presAssocID="{530BCE84-E386-4450-8A15-29B9EDA6D327}" presName="compNode" presStyleCnt="0"/>
      <dgm:spPr/>
    </dgm:pt>
    <dgm:pt modelId="{7681BF96-7B63-4544-8304-EDEFBDC5D0F1}" type="pres">
      <dgm:prSet presAssocID="{530BCE84-E386-4450-8A15-29B9EDA6D327}" presName="iconBgRect" presStyleLbl="bgShp" presStyleIdx="3" presStyleCnt="4"/>
      <dgm:spPr/>
    </dgm:pt>
    <dgm:pt modelId="{D469EABB-3A59-4C71-821B-C3C857B77CAA}" type="pres">
      <dgm:prSet presAssocID="{530BCE84-E386-4450-8A15-29B9EDA6D32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7904D45B-E4F2-4561-B272-B31F5604DE57}" type="pres">
      <dgm:prSet presAssocID="{530BCE84-E386-4450-8A15-29B9EDA6D327}" presName="spaceRect" presStyleCnt="0"/>
      <dgm:spPr/>
    </dgm:pt>
    <dgm:pt modelId="{895892D3-64D2-4EA7-B6CF-3C6F174E33EB}" type="pres">
      <dgm:prSet presAssocID="{530BCE84-E386-4450-8A15-29B9EDA6D327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932F330-DC8E-43BD-9EF4-370980C74C1A}" type="presOf" srcId="{530BCE84-E386-4450-8A15-29B9EDA6D327}" destId="{895892D3-64D2-4EA7-B6CF-3C6F174E33EB}" srcOrd="0" destOrd="0" presId="urn:microsoft.com/office/officeart/2018/2/layout/IconCircleList"/>
    <dgm:cxn modelId="{02BEBD38-A89F-4D3A-AF08-F25FD48DF200}" type="presOf" srcId="{298994D8-1290-44BE-A604-9F07FBD3C9F6}" destId="{85B8002A-99E3-41BE-9544-C66D3598D8D0}" srcOrd="0" destOrd="0" presId="urn:microsoft.com/office/officeart/2018/2/layout/IconCircleList"/>
    <dgm:cxn modelId="{1F97A877-2633-4091-8EA1-2161496E84D5}" srcId="{B17A4542-83D1-4A50-B84E-232433B9B7AA}" destId="{FBAB0829-E4AD-45FC-8367-6814E31836CE}" srcOrd="0" destOrd="0" parTransId="{64B0D96B-A763-42E0-81F4-278875E80221}" sibTransId="{62B0BEBC-D034-4D9D-A64C-61ACD0656232}"/>
    <dgm:cxn modelId="{C2D77B9F-F855-4A13-9CB9-FE98145B8381}" type="presOf" srcId="{B17A4542-83D1-4A50-B84E-232433B9B7AA}" destId="{52385658-9A2D-4830-B1A6-75357FCB69B6}" srcOrd="0" destOrd="0" presId="urn:microsoft.com/office/officeart/2018/2/layout/IconCircleList"/>
    <dgm:cxn modelId="{0667C2A7-26CC-4BA1-BEF2-2F76007C2CC2}" type="presOf" srcId="{0AE59FB5-ED9C-45E4-BE15-AEF81312D0C7}" destId="{5B39EF99-CAE5-41A5-A389-08CFBA497A94}" srcOrd="0" destOrd="0" presId="urn:microsoft.com/office/officeart/2018/2/layout/IconCircleList"/>
    <dgm:cxn modelId="{D6B4B8B4-82D7-42EB-84AB-CC6DD535138C}" type="presOf" srcId="{FBAB0829-E4AD-45FC-8367-6814E31836CE}" destId="{765B3D01-3F81-4F2E-B306-B60BBA3AAB4C}" srcOrd="0" destOrd="0" presId="urn:microsoft.com/office/officeart/2018/2/layout/IconCircleList"/>
    <dgm:cxn modelId="{489980C4-0BD7-4DBF-88C5-54CDF723E941}" type="presOf" srcId="{DBA09662-268B-4B7F-A1A4-CD3908842206}" destId="{9C888B6F-6B82-4686-8F08-1A9EA6ABB01B}" srcOrd="0" destOrd="0" presId="urn:microsoft.com/office/officeart/2018/2/layout/IconCircleList"/>
    <dgm:cxn modelId="{39C437DF-633D-4F78-9E05-EE2C75AE4542}" type="presOf" srcId="{62B0BEBC-D034-4D9D-A64C-61ACD0656232}" destId="{9B4D14BA-0343-44EE-9903-519BAABFA6CF}" srcOrd="0" destOrd="0" presId="urn:microsoft.com/office/officeart/2018/2/layout/IconCircleList"/>
    <dgm:cxn modelId="{FFCFDDE2-0B16-4C8F-B88F-2EB622EE9C8F}" type="presOf" srcId="{FB293476-4AD1-4634-A865-9328D8536220}" destId="{5FB4DACC-51FF-4227-9DDA-E1BFD236E63E}" srcOrd="0" destOrd="0" presId="urn:microsoft.com/office/officeart/2018/2/layout/IconCircleList"/>
    <dgm:cxn modelId="{1B026FE7-5DBF-4D16-86FF-C9E862D2C65B}" srcId="{B17A4542-83D1-4A50-B84E-232433B9B7AA}" destId="{DBA09662-268B-4B7F-A1A4-CD3908842206}" srcOrd="1" destOrd="0" parTransId="{15C0B557-AEB6-4A9E-80C4-D048A8CA819A}" sibTransId="{0AE59FB5-ED9C-45E4-BE15-AEF81312D0C7}"/>
    <dgm:cxn modelId="{FDE70DF2-6DC2-4CCA-B943-1B28D27C90C1}" srcId="{B17A4542-83D1-4A50-B84E-232433B9B7AA}" destId="{298994D8-1290-44BE-A604-9F07FBD3C9F6}" srcOrd="2" destOrd="0" parTransId="{AE2D36E1-DFD0-4AA3-808C-C2E631CC710A}" sibTransId="{FB293476-4AD1-4634-A865-9328D8536220}"/>
    <dgm:cxn modelId="{63C1D0F3-2E89-4939-B1F8-DC276036687A}" srcId="{B17A4542-83D1-4A50-B84E-232433B9B7AA}" destId="{530BCE84-E386-4450-8A15-29B9EDA6D327}" srcOrd="3" destOrd="0" parTransId="{7F02E9DF-934D-448F-B258-949C78C22924}" sibTransId="{19FF4297-F34E-4D78-BDE4-B2FA723CFB20}"/>
    <dgm:cxn modelId="{DAC1FE8E-A14E-4611-9630-F352B2C16F8A}" type="presParOf" srcId="{52385658-9A2D-4830-B1A6-75357FCB69B6}" destId="{6D99615C-6182-44A2-851A-93869A1B01B4}" srcOrd="0" destOrd="0" presId="urn:microsoft.com/office/officeart/2018/2/layout/IconCircleList"/>
    <dgm:cxn modelId="{BC3EC0F0-2202-4AB2-BF8B-0339BECF103C}" type="presParOf" srcId="{6D99615C-6182-44A2-851A-93869A1B01B4}" destId="{1D16CA84-3BA6-4C7E-BB38-65F94EC53F0E}" srcOrd="0" destOrd="0" presId="urn:microsoft.com/office/officeart/2018/2/layout/IconCircleList"/>
    <dgm:cxn modelId="{EF3000C5-9ADE-4030-863A-6227B32A5178}" type="presParOf" srcId="{1D16CA84-3BA6-4C7E-BB38-65F94EC53F0E}" destId="{38516D78-7D38-4273-86B6-2B880C059AE2}" srcOrd="0" destOrd="0" presId="urn:microsoft.com/office/officeart/2018/2/layout/IconCircleList"/>
    <dgm:cxn modelId="{A514D7BD-6D3E-491B-873C-5B6CAB1C72D7}" type="presParOf" srcId="{1D16CA84-3BA6-4C7E-BB38-65F94EC53F0E}" destId="{7A4B2053-CE58-412A-9091-6A81C6EA2D7A}" srcOrd="1" destOrd="0" presId="urn:microsoft.com/office/officeart/2018/2/layout/IconCircleList"/>
    <dgm:cxn modelId="{45E39234-8497-4423-A84A-06463F41F50A}" type="presParOf" srcId="{1D16CA84-3BA6-4C7E-BB38-65F94EC53F0E}" destId="{8A09B44E-1C3A-409E-A40C-B89A4C42CEF0}" srcOrd="2" destOrd="0" presId="urn:microsoft.com/office/officeart/2018/2/layout/IconCircleList"/>
    <dgm:cxn modelId="{1F015CB9-39FE-4766-918F-3FB1DAA45C22}" type="presParOf" srcId="{1D16CA84-3BA6-4C7E-BB38-65F94EC53F0E}" destId="{765B3D01-3F81-4F2E-B306-B60BBA3AAB4C}" srcOrd="3" destOrd="0" presId="urn:microsoft.com/office/officeart/2018/2/layout/IconCircleList"/>
    <dgm:cxn modelId="{93449A55-B64C-4007-A667-D190902516EE}" type="presParOf" srcId="{6D99615C-6182-44A2-851A-93869A1B01B4}" destId="{9B4D14BA-0343-44EE-9903-519BAABFA6CF}" srcOrd="1" destOrd="0" presId="urn:microsoft.com/office/officeart/2018/2/layout/IconCircleList"/>
    <dgm:cxn modelId="{38B9C0BA-7D38-4ABB-AFDB-A5CD1C26705E}" type="presParOf" srcId="{6D99615C-6182-44A2-851A-93869A1B01B4}" destId="{74EE2AF5-345B-43CB-BA06-9A012537F1CF}" srcOrd="2" destOrd="0" presId="urn:microsoft.com/office/officeart/2018/2/layout/IconCircleList"/>
    <dgm:cxn modelId="{0F255AF7-223A-43E1-BCD6-AB538C2568F5}" type="presParOf" srcId="{74EE2AF5-345B-43CB-BA06-9A012537F1CF}" destId="{F42BC6A3-9693-4449-B35A-84F69CC41DFE}" srcOrd="0" destOrd="0" presId="urn:microsoft.com/office/officeart/2018/2/layout/IconCircleList"/>
    <dgm:cxn modelId="{68F343CF-546F-4A3D-A9E2-50641D07AA80}" type="presParOf" srcId="{74EE2AF5-345B-43CB-BA06-9A012537F1CF}" destId="{E373D366-A547-4EE6-8F24-23EFEC71CBAD}" srcOrd="1" destOrd="0" presId="urn:microsoft.com/office/officeart/2018/2/layout/IconCircleList"/>
    <dgm:cxn modelId="{DA447712-A1EE-4255-A0B7-170C5BD00D23}" type="presParOf" srcId="{74EE2AF5-345B-43CB-BA06-9A012537F1CF}" destId="{A6D32A34-BCE9-47DB-8AB0-C36061F3B5F0}" srcOrd="2" destOrd="0" presId="urn:microsoft.com/office/officeart/2018/2/layout/IconCircleList"/>
    <dgm:cxn modelId="{0251D104-7AF0-435B-B470-9181FF2D4615}" type="presParOf" srcId="{74EE2AF5-345B-43CB-BA06-9A012537F1CF}" destId="{9C888B6F-6B82-4686-8F08-1A9EA6ABB01B}" srcOrd="3" destOrd="0" presId="urn:microsoft.com/office/officeart/2018/2/layout/IconCircleList"/>
    <dgm:cxn modelId="{EFDDF6F5-FF14-4DA8-9BE3-1C0DC09E51FF}" type="presParOf" srcId="{6D99615C-6182-44A2-851A-93869A1B01B4}" destId="{5B39EF99-CAE5-41A5-A389-08CFBA497A94}" srcOrd="3" destOrd="0" presId="urn:microsoft.com/office/officeart/2018/2/layout/IconCircleList"/>
    <dgm:cxn modelId="{D05C47CF-8D98-41E6-A974-1C5785D385EE}" type="presParOf" srcId="{6D99615C-6182-44A2-851A-93869A1B01B4}" destId="{2220A2BC-3593-4B78-90B2-6A1EF4578353}" srcOrd="4" destOrd="0" presId="urn:microsoft.com/office/officeart/2018/2/layout/IconCircleList"/>
    <dgm:cxn modelId="{62F05CA8-03B0-4B8C-8DC6-18FF822C469C}" type="presParOf" srcId="{2220A2BC-3593-4B78-90B2-6A1EF4578353}" destId="{A87B3C52-7152-4014-93AB-34A8E2DAE413}" srcOrd="0" destOrd="0" presId="urn:microsoft.com/office/officeart/2018/2/layout/IconCircleList"/>
    <dgm:cxn modelId="{0F9313D0-B43A-4D54-8F38-4C7844122164}" type="presParOf" srcId="{2220A2BC-3593-4B78-90B2-6A1EF4578353}" destId="{15EF53B8-DE4B-4F40-8960-9BA3C12BF307}" srcOrd="1" destOrd="0" presId="urn:microsoft.com/office/officeart/2018/2/layout/IconCircleList"/>
    <dgm:cxn modelId="{456F8E7A-85AB-405D-A97D-A04FC1590F9E}" type="presParOf" srcId="{2220A2BC-3593-4B78-90B2-6A1EF4578353}" destId="{4C191ED0-F838-4761-84C0-0DE7201ED87B}" srcOrd="2" destOrd="0" presId="urn:microsoft.com/office/officeart/2018/2/layout/IconCircleList"/>
    <dgm:cxn modelId="{2C5A6A76-D445-45C8-BD69-64D833FD3E49}" type="presParOf" srcId="{2220A2BC-3593-4B78-90B2-6A1EF4578353}" destId="{85B8002A-99E3-41BE-9544-C66D3598D8D0}" srcOrd="3" destOrd="0" presId="urn:microsoft.com/office/officeart/2018/2/layout/IconCircleList"/>
    <dgm:cxn modelId="{D3AC870F-E390-4832-AA85-FAB47D65AD42}" type="presParOf" srcId="{6D99615C-6182-44A2-851A-93869A1B01B4}" destId="{5FB4DACC-51FF-4227-9DDA-E1BFD236E63E}" srcOrd="5" destOrd="0" presId="urn:microsoft.com/office/officeart/2018/2/layout/IconCircleList"/>
    <dgm:cxn modelId="{CC0C1788-2D8C-4C4D-B291-3C317A104706}" type="presParOf" srcId="{6D99615C-6182-44A2-851A-93869A1B01B4}" destId="{58140FA0-3662-4455-85EB-DD48FB23C046}" srcOrd="6" destOrd="0" presId="urn:microsoft.com/office/officeart/2018/2/layout/IconCircleList"/>
    <dgm:cxn modelId="{92567F20-7B60-45F4-8407-773BB2B796C7}" type="presParOf" srcId="{58140FA0-3662-4455-85EB-DD48FB23C046}" destId="{7681BF96-7B63-4544-8304-EDEFBDC5D0F1}" srcOrd="0" destOrd="0" presId="urn:microsoft.com/office/officeart/2018/2/layout/IconCircleList"/>
    <dgm:cxn modelId="{38824DB1-86E5-4DA4-B16F-7A811720343B}" type="presParOf" srcId="{58140FA0-3662-4455-85EB-DD48FB23C046}" destId="{D469EABB-3A59-4C71-821B-C3C857B77CAA}" srcOrd="1" destOrd="0" presId="urn:microsoft.com/office/officeart/2018/2/layout/IconCircleList"/>
    <dgm:cxn modelId="{BE255F71-C2F7-4E96-9901-18D8B339CDA6}" type="presParOf" srcId="{58140FA0-3662-4455-85EB-DD48FB23C046}" destId="{7904D45B-E4F2-4561-B272-B31F5604DE57}" srcOrd="2" destOrd="0" presId="urn:microsoft.com/office/officeart/2018/2/layout/IconCircleList"/>
    <dgm:cxn modelId="{6EEE63D2-A69E-4B93-875F-5C59887F637B}" type="presParOf" srcId="{58140FA0-3662-4455-85EB-DD48FB23C046}" destId="{895892D3-64D2-4EA7-B6CF-3C6F174E33EB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D9C43F-84A2-4BFD-B884-B1AA5362BA2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6CCB4392-4FC8-4CB1-9AC4-20972DA2CEA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2">
                  <a:lumMod val="75000"/>
                </a:schemeClr>
              </a:solidFill>
            </a:rPr>
            <a:t>Functionality</a:t>
          </a:r>
          <a:r>
            <a:rPr lang="en-US" dirty="0">
              <a:solidFill>
                <a:schemeClr val="bg2">
                  <a:lumMod val="75000"/>
                </a:schemeClr>
              </a:solidFill>
              <a:latin typeface="Century Gothic" panose="020B0502020202020204"/>
            </a:rPr>
            <a:t> of all Sensors</a:t>
          </a:r>
          <a:endParaRPr lang="en-US" dirty="0">
            <a:solidFill>
              <a:schemeClr val="bg2">
                <a:lumMod val="75000"/>
              </a:schemeClr>
            </a:solidFill>
          </a:endParaRPr>
        </a:p>
      </dgm:t>
    </dgm:pt>
    <dgm:pt modelId="{3A74F1CC-B381-460B-BBC6-A276D2A93FBB}" type="parTrans" cxnId="{51F9A647-2F07-44E6-80A5-26B3197DB72A}">
      <dgm:prSet/>
      <dgm:spPr/>
      <dgm:t>
        <a:bodyPr/>
        <a:lstStyle/>
        <a:p>
          <a:endParaRPr lang="en-US"/>
        </a:p>
      </dgm:t>
    </dgm:pt>
    <dgm:pt modelId="{D8234073-EF4B-47B0-BFF7-045673EDC8A3}" type="sibTrans" cxnId="{51F9A647-2F07-44E6-80A5-26B3197DB72A}">
      <dgm:prSet/>
      <dgm:spPr/>
      <dgm:t>
        <a:bodyPr/>
        <a:lstStyle/>
        <a:p>
          <a:endParaRPr lang="en-US"/>
        </a:p>
      </dgm:t>
    </dgm:pt>
    <dgm:pt modelId="{6D119D60-09E3-461E-BFFB-71388439746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2">
                  <a:lumMod val="75000"/>
                </a:schemeClr>
              </a:solidFill>
            </a:rPr>
            <a:t>System Design Document</a:t>
          </a:r>
        </a:p>
      </dgm:t>
    </dgm:pt>
    <dgm:pt modelId="{E8EAEE5A-A432-4735-928F-6D9C01E94D3E}" type="parTrans" cxnId="{4622F59E-D5E8-4277-8D47-D150E55FC4BA}">
      <dgm:prSet/>
      <dgm:spPr/>
      <dgm:t>
        <a:bodyPr/>
        <a:lstStyle/>
        <a:p>
          <a:endParaRPr lang="en-US"/>
        </a:p>
      </dgm:t>
    </dgm:pt>
    <dgm:pt modelId="{03E6C5FC-B2A8-4E0E-A0BF-3C455B3771EF}" type="sibTrans" cxnId="{4622F59E-D5E8-4277-8D47-D150E55FC4BA}">
      <dgm:prSet/>
      <dgm:spPr/>
      <dgm:t>
        <a:bodyPr/>
        <a:lstStyle/>
        <a:p>
          <a:endParaRPr lang="en-US"/>
        </a:p>
      </dgm:t>
    </dgm:pt>
    <dgm:pt modelId="{0E6198EA-EB47-4B29-B2A6-7652585D385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2">
                  <a:lumMod val="75000"/>
                </a:schemeClr>
              </a:solidFill>
            </a:rPr>
            <a:t>Communication Protocol Design</a:t>
          </a:r>
        </a:p>
      </dgm:t>
    </dgm:pt>
    <dgm:pt modelId="{5F6EFBC9-2AAB-47CD-A746-E7EDCBEDBFB0}" type="parTrans" cxnId="{CAECFBCE-504C-45A8-94E2-04AD7C9A19BC}">
      <dgm:prSet/>
      <dgm:spPr/>
      <dgm:t>
        <a:bodyPr/>
        <a:lstStyle/>
        <a:p>
          <a:endParaRPr lang="en-US"/>
        </a:p>
      </dgm:t>
    </dgm:pt>
    <dgm:pt modelId="{DEED0788-2506-4CC1-8EE6-F9AD0A67B6AE}" type="sibTrans" cxnId="{CAECFBCE-504C-45A8-94E2-04AD7C9A19BC}">
      <dgm:prSet/>
      <dgm:spPr/>
      <dgm:t>
        <a:bodyPr/>
        <a:lstStyle/>
        <a:p>
          <a:endParaRPr lang="en-US"/>
        </a:p>
      </dgm:t>
    </dgm:pt>
    <dgm:pt modelId="{098AD836-C479-47AD-91D6-E9B23CC60879}" type="pres">
      <dgm:prSet presAssocID="{DDD9C43F-84A2-4BFD-B884-B1AA5362BA25}" presName="root" presStyleCnt="0">
        <dgm:presLayoutVars>
          <dgm:dir/>
          <dgm:resizeHandles val="exact"/>
        </dgm:presLayoutVars>
      </dgm:prSet>
      <dgm:spPr/>
    </dgm:pt>
    <dgm:pt modelId="{BB6C87C3-5F82-40E8-8040-376EC5699B82}" type="pres">
      <dgm:prSet presAssocID="{6CCB4392-4FC8-4CB1-9AC4-20972DA2CEAC}" presName="compNode" presStyleCnt="0"/>
      <dgm:spPr/>
    </dgm:pt>
    <dgm:pt modelId="{295DB6AC-B286-44B8-AF67-85FA28956885}" type="pres">
      <dgm:prSet presAssocID="{6CCB4392-4FC8-4CB1-9AC4-20972DA2CEAC}" presName="iconBgRect" presStyleLbl="bgShp" presStyleIdx="0" presStyleCnt="3"/>
      <dgm:spPr/>
    </dgm:pt>
    <dgm:pt modelId="{300322D4-70DC-42D9-AD21-52B0DC5C5C98}" type="pres">
      <dgm:prSet presAssocID="{6CCB4392-4FC8-4CB1-9AC4-20972DA2CEA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97F7B8A1-D7EE-4D13-9FD8-1B82CDAC085D}" type="pres">
      <dgm:prSet presAssocID="{6CCB4392-4FC8-4CB1-9AC4-20972DA2CEAC}" presName="spaceRect" presStyleCnt="0"/>
      <dgm:spPr/>
    </dgm:pt>
    <dgm:pt modelId="{CD0A8762-3D9C-4755-A877-09A3918ABAAA}" type="pres">
      <dgm:prSet presAssocID="{6CCB4392-4FC8-4CB1-9AC4-20972DA2CEAC}" presName="textRect" presStyleLbl="revTx" presStyleIdx="0" presStyleCnt="3">
        <dgm:presLayoutVars>
          <dgm:chMax val="1"/>
          <dgm:chPref val="1"/>
        </dgm:presLayoutVars>
      </dgm:prSet>
      <dgm:spPr/>
    </dgm:pt>
    <dgm:pt modelId="{64776D3C-F753-4DAF-AB1F-ADDED4B02247}" type="pres">
      <dgm:prSet presAssocID="{D8234073-EF4B-47B0-BFF7-045673EDC8A3}" presName="sibTrans" presStyleCnt="0"/>
      <dgm:spPr/>
    </dgm:pt>
    <dgm:pt modelId="{8EF11141-0D9B-4472-8522-A5DD22A79702}" type="pres">
      <dgm:prSet presAssocID="{6D119D60-09E3-461E-BFFB-713884397461}" presName="compNode" presStyleCnt="0"/>
      <dgm:spPr/>
    </dgm:pt>
    <dgm:pt modelId="{96C12F3A-DB3B-418D-B5E6-CA51D4CC0BA1}" type="pres">
      <dgm:prSet presAssocID="{6D119D60-09E3-461E-BFFB-713884397461}" presName="iconBgRect" presStyleLbl="bgShp" presStyleIdx="1" presStyleCnt="3"/>
      <dgm:spPr/>
    </dgm:pt>
    <dgm:pt modelId="{B5565C26-D4CF-421D-82CC-22C71F02DEF1}" type="pres">
      <dgm:prSet presAssocID="{6D119D60-09E3-461E-BFFB-71388439746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5B71EF3-7FE5-4883-931C-CCFE15621D3E}" type="pres">
      <dgm:prSet presAssocID="{6D119D60-09E3-461E-BFFB-713884397461}" presName="spaceRect" presStyleCnt="0"/>
      <dgm:spPr/>
    </dgm:pt>
    <dgm:pt modelId="{B04007ED-0E4F-41EC-96B4-D9BF08D5B7C5}" type="pres">
      <dgm:prSet presAssocID="{6D119D60-09E3-461E-BFFB-713884397461}" presName="textRect" presStyleLbl="revTx" presStyleIdx="1" presStyleCnt="3">
        <dgm:presLayoutVars>
          <dgm:chMax val="1"/>
          <dgm:chPref val="1"/>
        </dgm:presLayoutVars>
      </dgm:prSet>
      <dgm:spPr/>
    </dgm:pt>
    <dgm:pt modelId="{35C9E5A4-AD0A-4639-9E94-2EEAF75F41D8}" type="pres">
      <dgm:prSet presAssocID="{03E6C5FC-B2A8-4E0E-A0BF-3C455B3771EF}" presName="sibTrans" presStyleCnt="0"/>
      <dgm:spPr/>
    </dgm:pt>
    <dgm:pt modelId="{5459383E-9877-4F2B-AB1A-E16AAA9E4B6A}" type="pres">
      <dgm:prSet presAssocID="{0E6198EA-EB47-4B29-B2A6-7652585D3855}" presName="compNode" presStyleCnt="0"/>
      <dgm:spPr/>
    </dgm:pt>
    <dgm:pt modelId="{DDA38CAB-868E-4EEB-A164-C9384C2CEDD4}" type="pres">
      <dgm:prSet presAssocID="{0E6198EA-EB47-4B29-B2A6-7652585D3855}" presName="iconBgRect" presStyleLbl="bgShp" presStyleIdx="2" presStyleCnt="3"/>
      <dgm:spPr/>
    </dgm:pt>
    <dgm:pt modelId="{DB2DC6AD-3E34-4AC8-AACD-FF5673595E5F}" type="pres">
      <dgm:prSet presAssocID="{0E6198EA-EB47-4B29-B2A6-7652585D385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3AD6AE6A-A26A-40C3-B465-BA47054E34F7}" type="pres">
      <dgm:prSet presAssocID="{0E6198EA-EB47-4B29-B2A6-7652585D3855}" presName="spaceRect" presStyleCnt="0"/>
      <dgm:spPr/>
    </dgm:pt>
    <dgm:pt modelId="{24F39E18-2134-44DE-A1AF-1A0FE8F8BC30}" type="pres">
      <dgm:prSet presAssocID="{0E6198EA-EB47-4B29-B2A6-7652585D385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7C38013-8730-42F9-9F5E-33F9DEE30640}" type="presOf" srcId="{0E6198EA-EB47-4B29-B2A6-7652585D3855}" destId="{24F39E18-2134-44DE-A1AF-1A0FE8F8BC30}" srcOrd="0" destOrd="0" presId="urn:microsoft.com/office/officeart/2018/5/layout/IconCircleLabelList"/>
    <dgm:cxn modelId="{6321655E-6F44-44FD-9261-CF1512D7BA32}" type="presOf" srcId="{6D119D60-09E3-461E-BFFB-713884397461}" destId="{B04007ED-0E4F-41EC-96B4-D9BF08D5B7C5}" srcOrd="0" destOrd="0" presId="urn:microsoft.com/office/officeart/2018/5/layout/IconCircleLabelList"/>
    <dgm:cxn modelId="{51F9A647-2F07-44E6-80A5-26B3197DB72A}" srcId="{DDD9C43F-84A2-4BFD-B884-B1AA5362BA25}" destId="{6CCB4392-4FC8-4CB1-9AC4-20972DA2CEAC}" srcOrd="0" destOrd="0" parTransId="{3A74F1CC-B381-460B-BBC6-A276D2A93FBB}" sibTransId="{D8234073-EF4B-47B0-BFF7-045673EDC8A3}"/>
    <dgm:cxn modelId="{297EA68B-A7D0-43E2-A9FC-62AA439AB5E7}" type="presOf" srcId="{6CCB4392-4FC8-4CB1-9AC4-20972DA2CEAC}" destId="{CD0A8762-3D9C-4755-A877-09A3918ABAAA}" srcOrd="0" destOrd="0" presId="urn:microsoft.com/office/officeart/2018/5/layout/IconCircleLabelList"/>
    <dgm:cxn modelId="{4622F59E-D5E8-4277-8D47-D150E55FC4BA}" srcId="{DDD9C43F-84A2-4BFD-B884-B1AA5362BA25}" destId="{6D119D60-09E3-461E-BFFB-713884397461}" srcOrd="1" destOrd="0" parTransId="{E8EAEE5A-A432-4735-928F-6D9C01E94D3E}" sibTransId="{03E6C5FC-B2A8-4E0E-A0BF-3C455B3771EF}"/>
    <dgm:cxn modelId="{CAECFBCE-504C-45A8-94E2-04AD7C9A19BC}" srcId="{DDD9C43F-84A2-4BFD-B884-B1AA5362BA25}" destId="{0E6198EA-EB47-4B29-B2A6-7652585D3855}" srcOrd="2" destOrd="0" parTransId="{5F6EFBC9-2AAB-47CD-A746-E7EDCBEDBFB0}" sibTransId="{DEED0788-2506-4CC1-8EE6-F9AD0A67B6AE}"/>
    <dgm:cxn modelId="{82119BDA-DF9C-4270-B35C-56BFA17EF641}" type="presOf" srcId="{DDD9C43F-84A2-4BFD-B884-B1AA5362BA25}" destId="{098AD836-C479-47AD-91D6-E9B23CC60879}" srcOrd="0" destOrd="0" presId="urn:microsoft.com/office/officeart/2018/5/layout/IconCircleLabelList"/>
    <dgm:cxn modelId="{0E37A25F-1DA5-4F14-9E33-10FD2FBD9FAC}" type="presParOf" srcId="{098AD836-C479-47AD-91D6-E9B23CC60879}" destId="{BB6C87C3-5F82-40E8-8040-376EC5699B82}" srcOrd="0" destOrd="0" presId="urn:microsoft.com/office/officeart/2018/5/layout/IconCircleLabelList"/>
    <dgm:cxn modelId="{1F68FCA7-0796-4965-89BC-5AA9A142CBC4}" type="presParOf" srcId="{BB6C87C3-5F82-40E8-8040-376EC5699B82}" destId="{295DB6AC-B286-44B8-AF67-85FA28956885}" srcOrd="0" destOrd="0" presId="urn:microsoft.com/office/officeart/2018/5/layout/IconCircleLabelList"/>
    <dgm:cxn modelId="{0845274C-1D08-4A9D-9A90-35F2FD5C288E}" type="presParOf" srcId="{BB6C87C3-5F82-40E8-8040-376EC5699B82}" destId="{300322D4-70DC-42D9-AD21-52B0DC5C5C98}" srcOrd="1" destOrd="0" presId="urn:microsoft.com/office/officeart/2018/5/layout/IconCircleLabelList"/>
    <dgm:cxn modelId="{5878A0FE-12DA-4B59-804F-A0438CFF3171}" type="presParOf" srcId="{BB6C87C3-5F82-40E8-8040-376EC5699B82}" destId="{97F7B8A1-D7EE-4D13-9FD8-1B82CDAC085D}" srcOrd="2" destOrd="0" presId="urn:microsoft.com/office/officeart/2018/5/layout/IconCircleLabelList"/>
    <dgm:cxn modelId="{DF138304-BF46-458E-A8B4-0923ACB0A46A}" type="presParOf" srcId="{BB6C87C3-5F82-40E8-8040-376EC5699B82}" destId="{CD0A8762-3D9C-4755-A877-09A3918ABAAA}" srcOrd="3" destOrd="0" presId="urn:microsoft.com/office/officeart/2018/5/layout/IconCircleLabelList"/>
    <dgm:cxn modelId="{6E4AC64C-A935-4FDE-AC64-2022121084F5}" type="presParOf" srcId="{098AD836-C479-47AD-91D6-E9B23CC60879}" destId="{64776D3C-F753-4DAF-AB1F-ADDED4B02247}" srcOrd="1" destOrd="0" presId="urn:microsoft.com/office/officeart/2018/5/layout/IconCircleLabelList"/>
    <dgm:cxn modelId="{0D2EBA60-994D-44C8-A614-A2082C9D8C10}" type="presParOf" srcId="{098AD836-C479-47AD-91D6-E9B23CC60879}" destId="{8EF11141-0D9B-4472-8522-A5DD22A79702}" srcOrd="2" destOrd="0" presId="urn:microsoft.com/office/officeart/2018/5/layout/IconCircleLabelList"/>
    <dgm:cxn modelId="{9F6A6661-59F7-4A83-9923-CF37FBB5F57B}" type="presParOf" srcId="{8EF11141-0D9B-4472-8522-A5DD22A79702}" destId="{96C12F3A-DB3B-418D-B5E6-CA51D4CC0BA1}" srcOrd="0" destOrd="0" presId="urn:microsoft.com/office/officeart/2018/5/layout/IconCircleLabelList"/>
    <dgm:cxn modelId="{42A15AF9-0286-4DE8-9CCC-3962D94A616A}" type="presParOf" srcId="{8EF11141-0D9B-4472-8522-A5DD22A79702}" destId="{B5565C26-D4CF-421D-82CC-22C71F02DEF1}" srcOrd="1" destOrd="0" presId="urn:microsoft.com/office/officeart/2018/5/layout/IconCircleLabelList"/>
    <dgm:cxn modelId="{532FE428-38FD-4E4F-993D-0B8D1255198B}" type="presParOf" srcId="{8EF11141-0D9B-4472-8522-A5DD22A79702}" destId="{B5B71EF3-7FE5-4883-931C-CCFE15621D3E}" srcOrd="2" destOrd="0" presId="urn:microsoft.com/office/officeart/2018/5/layout/IconCircleLabelList"/>
    <dgm:cxn modelId="{D0487B1A-9E68-4344-9D68-115CA0B06587}" type="presParOf" srcId="{8EF11141-0D9B-4472-8522-A5DD22A79702}" destId="{B04007ED-0E4F-41EC-96B4-D9BF08D5B7C5}" srcOrd="3" destOrd="0" presId="urn:microsoft.com/office/officeart/2018/5/layout/IconCircleLabelList"/>
    <dgm:cxn modelId="{AF8834F5-4084-4FCC-873F-B25E67D5DB46}" type="presParOf" srcId="{098AD836-C479-47AD-91D6-E9B23CC60879}" destId="{35C9E5A4-AD0A-4639-9E94-2EEAF75F41D8}" srcOrd="3" destOrd="0" presId="urn:microsoft.com/office/officeart/2018/5/layout/IconCircleLabelList"/>
    <dgm:cxn modelId="{A561760C-A04A-4FAE-A323-D0CE41114748}" type="presParOf" srcId="{098AD836-C479-47AD-91D6-E9B23CC60879}" destId="{5459383E-9877-4F2B-AB1A-E16AAA9E4B6A}" srcOrd="4" destOrd="0" presId="urn:microsoft.com/office/officeart/2018/5/layout/IconCircleLabelList"/>
    <dgm:cxn modelId="{39982A4E-1E77-4358-9E87-CAE33B278550}" type="presParOf" srcId="{5459383E-9877-4F2B-AB1A-E16AAA9E4B6A}" destId="{DDA38CAB-868E-4EEB-A164-C9384C2CEDD4}" srcOrd="0" destOrd="0" presId="urn:microsoft.com/office/officeart/2018/5/layout/IconCircleLabelList"/>
    <dgm:cxn modelId="{08BEDAFE-07BE-4F01-A7D1-6DABE23F55C2}" type="presParOf" srcId="{5459383E-9877-4F2B-AB1A-E16AAA9E4B6A}" destId="{DB2DC6AD-3E34-4AC8-AACD-FF5673595E5F}" srcOrd="1" destOrd="0" presId="urn:microsoft.com/office/officeart/2018/5/layout/IconCircleLabelList"/>
    <dgm:cxn modelId="{4E037DE2-5891-4638-AF80-714D03CBB2CE}" type="presParOf" srcId="{5459383E-9877-4F2B-AB1A-E16AAA9E4B6A}" destId="{3AD6AE6A-A26A-40C3-B465-BA47054E34F7}" srcOrd="2" destOrd="0" presId="urn:microsoft.com/office/officeart/2018/5/layout/IconCircleLabelList"/>
    <dgm:cxn modelId="{805357D5-821F-45EA-8AAB-31F7D647FB22}" type="presParOf" srcId="{5459383E-9877-4F2B-AB1A-E16AAA9E4B6A}" destId="{24F39E18-2134-44DE-A1AF-1A0FE8F8BC3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1BA76B7-2AF2-42C7-9F72-D0F65C5147AE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7A84CD97-5118-45AA-8709-7472100FC884}">
      <dgm:prSet/>
      <dgm:spPr/>
      <dgm:t>
        <a:bodyPr/>
        <a:lstStyle/>
        <a:p>
          <a:pPr>
            <a:defRPr b="1"/>
          </a:pPr>
          <a:r>
            <a:rPr lang="en-US"/>
            <a:t>Things that went well:</a:t>
          </a:r>
        </a:p>
      </dgm:t>
    </dgm:pt>
    <dgm:pt modelId="{41D1072D-6F14-4423-BD35-65045764C15C}" type="parTrans" cxnId="{5E649928-237C-4467-B536-1E56DC917AD2}">
      <dgm:prSet/>
      <dgm:spPr/>
      <dgm:t>
        <a:bodyPr/>
        <a:lstStyle/>
        <a:p>
          <a:endParaRPr lang="en-US"/>
        </a:p>
      </dgm:t>
    </dgm:pt>
    <dgm:pt modelId="{68D15A24-A6EB-4C36-832F-B0B852CD6ED3}" type="sibTrans" cxnId="{5E649928-237C-4467-B536-1E56DC917AD2}">
      <dgm:prSet/>
      <dgm:spPr/>
      <dgm:t>
        <a:bodyPr/>
        <a:lstStyle/>
        <a:p>
          <a:endParaRPr lang="en-US"/>
        </a:p>
      </dgm:t>
    </dgm:pt>
    <dgm:pt modelId="{8171F1D1-178D-4F60-AF02-C1DA93C0B7E5}">
      <dgm:prSet/>
      <dgm:spPr/>
      <dgm:t>
        <a:bodyPr/>
        <a:lstStyle/>
        <a:p>
          <a:r>
            <a:rPr lang="en-US"/>
            <a:t>Team Talks</a:t>
          </a:r>
        </a:p>
      </dgm:t>
    </dgm:pt>
    <dgm:pt modelId="{51EEFC32-793F-4C6F-870C-EB3D113BAA9F}" type="parTrans" cxnId="{853326F7-8767-410B-81E3-D94E28197C51}">
      <dgm:prSet/>
      <dgm:spPr/>
      <dgm:t>
        <a:bodyPr/>
        <a:lstStyle/>
        <a:p>
          <a:endParaRPr lang="en-US"/>
        </a:p>
      </dgm:t>
    </dgm:pt>
    <dgm:pt modelId="{057D837F-A723-4809-BE75-F26B397A8507}" type="sibTrans" cxnId="{853326F7-8767-410B-81E3-D94E28197C51}">
      <dgm:prSet/>
      <dgm:spPr/>
      <dgm:t>
        <a:bodyPr/>
        <a:lstStyle/>
        <a:p>
          <a:endParaRPr lang="en-US"/>
        </a:p>
      </dgm:t>
    </dgm:pt>
    <dgm:pt modelId="{61BEE929-61CD-4420-8B32-5F486C3232E4}">
      <dgm:prSet/>
      <dgm:spPr/>
      <dgm:t>
        <a:bodyPr/>
        <a:lstStyle/>
        <a:p>
          <a:r>
            <a:rPr lang="en-US"/>
            <a:t>Availability of members </a:t>
          </a:r>
        </a:p>
      </dgm:t>
    </dgm:pt>
    <dgm:pt modelId="{3D60A485-DEFB-4F2D-B504-25D7C09CCB9C}" type="parTrans" cxnId="{6BFA2098-1AB8-48FB-A1DD-9CF1719E628A}">
      <dgm:prSet/>
      <dgm:spPr/>
      <dgm:t>
        <a:bodyPr/>
        <a:lstStyle/>
        <a:p>
          <a:endParaRPr lang="en-US"/>
        </a:p>
      </dgm:t>
    </dgm:pt>
    <dgm:pt modelId="{4C936014-F2BE-4511-87A3-C43B726E1DC7}" type="sibTrans" cxnId="{6BFA2098-1AB8-48FB-A1DD-9CF1719E628A}">
      <dgm:prSet/>
      <dgm:spPr/>
      <dgm:t>
        <a:bodyPr/>
        <a:lstStyle/>
        <a:p>
          <a:endParaRPr lang="en-US"/>
        </a:p>
      </dgm:t>
    </dgm:pt>
    <dgm:pt modelId="{AA91C15F-3470-45FA-91ED-9A09E313546A}">
      <dgm:prSet/>
      <dgm:spPr/>
      <dgm:t>
        <a:bodyPr/>
        <a:lstStyle/>
        <a:p>
          <a:pPr>
            <a:defRPr b="1"/>
          </a:pPr>
          <a:r>
            <a:rPr lang="en-US"/>
            <a:t>Things that need to be improved:</a:t>
          </a:r>
        </a:p>
      </dgm:t>
    </dgm:pt>
    <dgm:pt modelId="{3CAE64BA-EA5D-499B-9350-8F325FDD86F5}" type="parTrans" cxnId="{A0EED2A0-DDBE-4C34-96E6-CBA8B6294C8D}">
      <dgm:prSet/>
      <dgm:spPr/>
      <dgm:t>
        <a:bodyPr/>
        <a:lstStyle/>
        <a:p>
          <a:endParaRPr lang="en-US"/>
        </a:p>
      </dgm:t>
    </dgm:pt>
    <dgm:pt modelId="{7B8E6278-5700-4113-B4D1-90B58C91502C}" type="sibTrans" cxnId="{A0EED2A0-DDBE-4C34-96E6-CBA8B6294C8D}">
      <dgm:prSet/>
      <dgm:spPr/>
      <dgm:t>
        <a:bodyPr/>
        <a:lstStyle/>
        <a:p>
          <a:endParaRPr lang="en-US"/>
        </a:p>
      </dgm:t>
    </dgm:pt>
    <dgm:pt modelId="{675049DB-D068-4E7B-8ECC-DA5FE6A844CE}">
      <dgm:prSet/>
      <dgm:spPr/>
      <dgm:t>
        <a:bodyPr/>
        <a:lstStyle/>
        <a:p>
          <a:r>
            <a:rPr lang="en-US"/>
            <a:t>Cooperation</a:t>
          </a:r>
        </a:p>
      </dgm:t>
    </dgm:pt>
    <dgm:pt modelId="{F5A4E56A-0C79-4E5A-A7ED-EB8B249C12AF}" type="parTrans" cxnId="{947ABB13-B722-493B-A4D1-034002777DC9}">
      <dgm:prSet/>
      <dgm:spPr/>
      <dgm:t>
        <a:bodyPr/>
        <a:lstStyle/>
        <a:p>
          <a:endParaRPr lang="en-US"/>
        </a:p>
      </dgm:t>
    </dgm:pt>
    <dgm:pt modelId="{EB013810-CFC6-4C20-AA1E-80D61D5EBD7F}" type="sibTrans" cxnId="{947ABB13-B722-493B-A4D1-034002777DC9}">
      <dgm:prSet/>
      <dgm:spPr/>
      <dgm:t>
        <a:bodyPr/>
        <a:lstStyle/>
        <a:p>
          <a:endParaRPr lang="en-US"/>
        </a:p>
      </dgm:t>
    </dgm:pt>
    <dgm:pt modelId="{71383D7A-3F32-406C-BEE9-F8BC4E1F7436}">
      <dgm:prSet/>
      <dgm:spPr/>
      <dgm:t>
        <a:bodyPr/>
        <a:lstStyle/>
        <a:p>
          <a:r>
            <a:rPr lang="en-US"/>
            <a:t>Effort of the group </a:t>
          </a:r>
        </a:p>
      </dgm:t>
    </dgm:pt>
    <dgm:pt modelId="{06152FD2-FCCF-479B-8E2E-E0F03B9E28B7}" type="parTrans" cxnId="{85947E91-D05F-431C-9A6D-8023331C4752}">
      <dgm:prSet/>
      <dgm:spPr/>
      <dgm:t>
        <a:bodyPr/>
        <a:lstStyle/>
        <a:p>
          <a:endParaRPr lang="en-US"/>
        </a:p>
      </dgm:t>
    </dgm:pt>
    <dgm:pt modelId="{C14830A9-450E-4AC2-A089-74F4EFCF9628}" type="sibTrans" cxnId="{85947E91-D05F-431C-9A6D-8023331C4752}">
      <dgm:prSet/>
      <dgm:spPr/>
      <dgm:t>
        <a:bodyPr/>
        <a:lstStyle/>
        <a:p>
          <a:endParaRPr lang="en-US"/>
        </a:p>
      </dgm:t>
    </dgm:pt>
    <dgm:pt modelId="{FC852B08-28DA-4327-9A8D-CC4A8AAE0731}">
      <dgm:prSet/>
      <dgm:spPr/>
      <dgm:t>
        <a:bodyPr/>
        <a:lstStyle/>
        <a:p>
          <a:r>
            <a:rPr lang="en-US"/>
            <a:t>Communication </a:t>
          </a:r>
        </a:p>
      </dgm:t>
    </dgm:pt>
    <dgm:pt modelId="{04163D87-4A4D-4A74-9FCF-D6141ED6F8C9}" type="parTrans" cxnId="{63B469D6-92BA-476C-872E-CF5A832A3D45}">
      <dgm:prSet/>
      <dgm:spPr/>
      <dgm:t>
        <a:bodyPr/>
        <a:lstStyle/>
        <a:p>
          <a:endParaRPr lang="en-US"/>
        </a:p>
      </dgm:t>
    </dgm:pt>
    <dgm:pt modelId="{DEC6BF99-A7F6-414F-BC1F-24C3DEA58DEB}" type="sibTrans" cxnId="{63B469D6-92BA-476C-872E-CF5A832A3D45}">
      <dgm:prSet/>
      <dgm:spPr/>
      <dgm:t>
        <a:bodyPr/>
        <a:lstStyle/>
        <a:p>
          <a:endParaRPr lang="en-US"/>
        </a:p>
      </dgm:t>
    </dgm:pt>
    <dgm:pt modelId="{56FED84C-BD42-4103-9B45-83FBA4D6CC3D}" type="pres">
      <dgm:prSet presAssocID="{81BA76B7-2AF2-42C7-9F72-D0F65C5147AE}" presName="root" presStyleCnt="0">
        <dgm:presLayoutVars>
          <dgm:dir/>
          <dgm:resizeHandles val="exact"/>
        </dgm:presLayoutVars>
      </dgm:prSet>
      <dgm:spPr/>
    </dgm:pt>
    <dgm:pt modelId="{CBAF3D49-A132-451C-B554-424168A4D0D4}" type="pres">
      <dgm:prSet presAssocID="{7A84CD97-5118-45AA-8709-7472100FC884}" presName="compNode" presStyleCnt="0"/>
      <dgm:spPr/>
    </dgm:pt>
    <dgm:pt modelId="{DB8EC4E6-2F9B-482D-9440-BD51D226F040}" type="pres">
      <dgm:prSet presAssocID="{7A84CD97-5118-45AA-8709-7472100FC88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ard Room"/>
        </a:ext>
      </dgm:extLst>
    </dgm:pt>
    <dgm:pt modelId="{79BE6A02-BCD0-43AF-8211-E50EF550A723}" type="pres">
      <dgm:prSet presAssocID="{7A84CD97-5118-45AA-8709-7472100FC884}" presName="iconSpace" presStyleCnt="0"/>
      <dgm:spPr/>
    </dgm:pt>
    <dgm:pt modelId="{4E3AABA9-B79A-4C21-BB3D-66FECBF2E9C0}" type="pres">
      <dgm:prSet presAssocID="{7A84CD97-5118-45AA-8709-7472100FC884}" presName="parTx" presStyleLbl="revTx" presStyleIdx="0" presStyleCnt="4">
        <dgm:presLayoutVars>
          <dgm:chMax val="0"/>
          <dgm:chPref val="0"/>
        </dgm:presLayoutVars>
      </dgm:prSet>
      <dgm:spPr/>
    </dgm:pt>
    <dgm:pt modelId="{2F0F85FF-D886-400F-948E-E7E73A14F824}" type="pres">
      <dgm:prSet presAssocID="{7A84CD97-5118-45AA-8709-7472100FC884}" presName="txSpace" presStyleCnt="0"/>
      <dgm:spPr/>
    </dgm:pt>
    <dgm:pt modelId="{FB85D1E6-2092-4058-95AD-7894FFB17D9D}" type="pres">
      <dgm:prSet presAssocID="{7A84CD97-5118-45AA-8709-7472100FC884}" presName="desTx" presStyleLbl="revTx" presStyleIdx="1" presStyleCnt="4">
        <dgm:presLayoutVars/>
      </dgm:prSet>
      <dgm:spPr/>
    </dgm:pt>
    <dgm:pt modelId="{13388C26-89DC-478A-A0F0-F2639C2FC3E0}" type="pres">
      <dgm:prSet presAssocID="{68D15A24-A6EB-4C36-832F-B0B852CD6ED3}" presName="sibTrans" presStyleCnt="0"/>
      <dgm:spPr/>
    </dgm:pt>
    <dgm:pt modelId="{9CBE1C7D-5B56-40FD-B641-296172265B40}" type="pres">
      <dgm:prSet presAssocID="{AA91C15F-3470-45FA-91ED-9A09E313546A}" presName="compNode" presStyleCnt="0"/>
      <dgm:spPr/>
    </dgm:pt>
    <dgm:pt modelId="{684D83DE-E444-431F-A072-AE8736C73BE5}" type="pres">
      <dgm:prSet presAssocID="{AA91C15F-3470-45FA-91ED-9A09E313546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2DB34BE1-011F-4FF4-BB30-F4103F84EEF0}" type="pres">
      <dgm:prSet presAssocID="{AA91C15F-3470-45FA-91ED-9A09E313546A}" presName="iconSpace" presStyleCnt="0"/>
      <dgm:spPr/>
    </dgm:pt>
    <dgm:pt modelId="{17FBF4CE-93AA-4558-90B2-D4116638A479}" type="pres">
      <dgm:prSet presAssocID="{AA91C15F-3470-45FA-91ED-9A09E313546A}" presName="parTx" presStyleLbl="revTx" presStyleIdx="2" presStyleCnt="4">
        <dgm:presLayoutVars>
          <dgm:chMax val="0"/>
          <dgm:chPref val="0"/>
        </dgm:presLayoutVars>
      </dgm:prSet>
      <dgm:spPr/>
    </dgm:pt>
    <dgm:pt modelId="{7F5405BD-B934-4BE9-A157-3D9814A18EB2}" type="pres">
      <dgm:prSet presAssocID="{AA91C15F-3470-45FA-91ED-9A09E313546A}" presName="txSpace" presStyleCnt="0"/>
      <dgm:spPr/>
    </dgm:pt>
    <dgm:pt modelId="{11A1F049-1EF0-4AF0-B026-8D475C652733}" type="pres">
      <dgm:prSet presAssocID="{AA91C15F-3470-45FA-91ED-9A09E313546A}" presName="desTx" presStyleLbl="revTx" presStyleIdx="3" presStyleCnt="4">
        <dgm:presLayoutVars/>
      </dgm:prSet>
      <dgm:spPr/>
    </dgm:pt>
  </dgm:ptLst>
  <dgm:cxnLst>
    <dgm:cxn modelId="{37A28808-1D3B-4C84-ADE5-C75FA0F9904D}" type="presOf" srcId="{675049DB-D068-4E7B-8ECC-DA5FE6A844CE}" destId="{11A1F049-1EF0-4AF0-B026-8D475C652733}" srcOrd="0" destOrd="0" presId="urn:microsoft.com/office/officeart/2018/5/layout/CenteredIconLabelDescriptionList"/>
    <dgm:cxn modelId="{947ABB13-B722-493B-A4D1-034002777DC9}" srcId="{AA91C15F-3470-45FA-91ED-9A09E313546A}" destId="{675049DB-D068-4E7B-8ECC-DA5FE6A844CE}" srcOrd="0" destOrd="0" parTransId="{F5A4E56A-0C79-4E5A-A7ED-EB8B249C12AF}" sibTransId="{EB013810-CFC6-4C20-AA1E-80D61D5EBD7F}"/>
    <dgm:cxn modelId="{4255EA1D-B5F8-4D67-90EF-58E59BA1B65E}" type="presOf" srcId="{8171F1D1-178D-4F60-AF02-C1DA93C0B7E5}" destId="{FB85D1E6-2092-4058-95AD-7894FFB17D9D}" srcOrd="0" destOrd="0" presId="urn:microsoft.com/office/officeart/2018/5/layout/CenteredIconLabelDescriptionList"/>
    <dgm:cxn modelId="{5E649928-237C-4467-B536-1E56DC917AD2}" srcId="{81BA76B7-2AF2-42C7-9F72-D0F65C5147AE}" destId="{7A84CD97-5118-45AA-8709-7472100FC884}" srcOrd="0" destOrd="0" parTransId="{41D1072D-6F14-4423-BD35-65045764C15C}" sibTransId="{68D15A24-A6EB-4C36-832F-B0B852CD6ED3}"/>
    <dgm:cxn modelId="{FB2C6850-BAE5-400C-8927-4E1E3984F88B}" type="presOf" srcId="{81BA76B7-2AF2-42C7-9F72-D0F65C5147AE}" destId="{56FED84C-BD42-4103-9B45-83FBA4D6CC3D}" srcOrd="0" destOrd="0" presId="urn:microsoft.com/office/officeart/2018/5/layout/CenteredIconLabelDescriptionList"/>
    <dgm:cxn modelId="{07818979-EDAF-4212-B802-2D1236567650}" type="presOf" srcId="{71383D7A-3F32-406C-BEE9-F8BC4E1F7436}" destId="{11A1F049-1EF0-4AF0-B026-8D475C652733}" srcOrd="0" destOrd="1" presId="urn:microsoft.com/office/officeart/2018/5/layout/CenteredIconLabelDescriptionList"/>
    <dgm:cxn modelId="{3AE7C585-5D08-47CA-BBDE-7BE11AF7AD39}" type="presOf" srcId="{FC852B08-28DA-4327-9A8D-CC4A8AAE0731}" destId="{11A1F049-1EF0-4AF0-B026-8D475C652733}" srcOrd="0" destOrd="2" presId="urn:microsoft.com/office/officeart/2018/5/layout/CenteredIconLabelDescriptionList"/>
    <dgm:cxn modelId="{85947E91-D05F-431C-9A6D-8023331C4752}" srcId="{AA91C15F-3470-45FA-91ED-9A09E313546A}" destId="{71383D7A-3F32-406C-BEE9-F8BC4E1F7436}" srcOrd="1" destOrd="0" parTransId="{06152FD2-FCCF-479B-8E2E-E0F03B9E28B7}" sibTransId="{C14830A9-450E-4AC2-A089-74F4EFCF9628}"/>
    <dgm:cxn modelId="{C697EF91-667E-423C-9D7A-47F0714784B7}" type="presOf" srcId="{61BEE929-61CD-4420-8B32-5F486C3232E4}" destId="{FB85D1E6-2092-4058-95AD-7894FFB17D9D}" srcOrd="0" destOrd="1" presId="urn:microsoft.com/office/officeart/2018/5/layout/CenteredIconLabelDescriptionList"/>
    <dgm:cxn modelId="{6BFA2098-1AB8-48FB-A1DD-9CF1719E628A}" srcId="{7A84CD97-5118-45AA-8709-7472100FC884}" destId="{61BEE929-61CD-4420-8B32-5F486C3232E4}" srcOrd="1" destOrd="0" parTransId="{3D60A485-DEFB-4F2D-B504-25D7C09CCB9C}" sibTransId="{4C936014-F2BE-4511-87A3-C43B726E1DC7}"/>
    <dgm:cxn modelId="{A0EED2A0-DDBE-4C34-96E6-CBA8B6294C8D}" srcId="{81BA76B7-2AF2-42C7-9F72-D0F65C5147AE}" destId="{AA91C15F-3470-45FA-91ED-9A09E313546A}" srcOrd="1" destOrd="0" parTransId="{3CAE64BA-EA5D-499B-9350-8F325FDD86F5}" sibTransId="{7B8E6278-5700-4113-B4D1-90B58C91502C}"/>
    <dgm:cxn modelId="{37799FB5-CEB5-46FA-8BA3-FC78196CC75F}" type="presOf" srcId="{7A84CD97-5118-45AA-8709-7472100FC884}" destId="{4E3AABA9-B79A-4C21-BB3D-66FECBF2E9C0}" srcOrd="0" destOrd="0" presId="urn:microsoft.com/office/officeart/2018/5/layout/CenteredIconLabelDescriptionList"/>
    <dgm:cxn modelId="{E3380DC7-439C-4AC5-A65B-C272C1948CA5}" type="presOf" srcId="{AA91C15F-3470-45FA-91ED-9A09E313546A}" destId="{17FBF4CE-93AA-4558-90B2-D4116638A479}" srcOrd="0" destOrd="0" presId="urn:microsoft.com/office/officeart/2018/5/layout/CenteredIconLabelDescriptionList"/>
    <dgm:cxn modelId="{63B469D6-92BA-476C-872E-CF5A832A3D45}" srcId="{AA91C15F-3470-45FA-91ED-9A09E313546A}" destId="{FC852B08-28DA-4327-9A8D-CC4A8AAE0731}" srcOrd="2" destOrd="0" parTransId="{04163D87-4A4D-4A74-9FCF-D6141ED6F8C9}" sibTransId="{DEC6BF99-A7F6-414F-BC1F-24C3DEA58DEB}"/>
    <dgm:cxn modelId="{853326F7-8767-410B-81E3-D94E28197C51}" srcId="{7A84CD97-5118-45AA-8709-7472100FC884}" destId="{8171F1D1-178D-4F60-AF02-C1DA93C0B7E5}" srcOrd="0" destOrd="0" parTransId="{51EEFC32-793F-4C6F-870C-EB3D113BAA9F}" sibTransId="{057D837F-A723-4809-BE75-F26B397A8507}"/>
    <dgm:cxn modelId="{8EA65919-AA56-4F16-A3C1-3F809955750D}" type="presParOf" srcId="{56FED84C-BD42-4103-9B45-83FBA4D6CC3D}" destId="{CBAF3D49-A132-451C-B554-424168A4D0D4}" srcOrd="0" destOrd="0" presId="urn:microsoft.com/office/officeart/2018/5/layout/CenteredIconLabelDescriptionList"/>
    <dgm:cxn modelId="{A4CAF554-C9D8-4521-A061-CF51C5646CD5}" type="presParOf" srcId="{CBAF3D49-A132-451C-B554-424168A4D0D4}" destId="{DB8EC4E6-2F9B-482D-9440-BD51D226F040}" srcOrd="0" destOrd="0" presId="urn:microsoft.com/office/officeart/2018/5/layout/CenteredIconLabelDescriptionList"/>
    <dgm:cxn modelId="{BA3EB890-E0F3-4DFC-AF1B-15884899D184}" type="presParOf" srcId="{CBAF3D49-A132-451C-B554-424168A4D0D4}" destId="{79BE6A02-BCD0-43AF-8211-E50EF550A723}" srcOrd="1" destOrd="0" presId="urn:microsoft.com/office/officeart/2018/5/layout/CenteredIconLabelDescriptionList"/>
    <dgm:cxn modelId="{161ED6B0-6544-438C-8BAA-0C96C7927190}" type="presParOf" srcId="{CBAF3D49-A132-451C-B554-424168A4D0D4}" destId="{4E3AABA9-B79A-4C21-BB3D-66FECBF2E9C0}" srcOrd="2" destOrd="0" presId="urn:microsoft.com/office/officeart/2018/5/layout/CenteredIconLabelDescriptionList"/>
    <dgm:cxn modelId="{1CB0AB1C-C481-44AF-B9AB-A09A65C12588}" type="presParOf" srcId="{CBAF3D49-A132-451C-B554-424168A4D0D4}" destId="{2F0F85FF-D886-400F-948E-E7E73A14F824}" srcOrd="3" destOrd="0" presId="urn:microsoft.com/office/officeart/2018/5/layout/CenteredIconLabelDescriptionList"/>
    <dgm:cxn modelId="{B4D815D8-5D71-43E9-B169-8940E3155F32}" type="presParOf" srcId="{CBAF3D49-A132-451C-B554-424168A4D0D4}" destId="{FB85D1E6-2092-4058-95AD-7894FFB17D9D}" srcOrd="4" destOrd="0" presId="urn:microsoft.com/office/officeart/2018/5/layout/CenteredIconLabelDescriptionList"/>
    <dgm:cxn modelId="{D9FF4BD7-857A-4883-9889-C6BF82D20873}" type="presParOf" srcId="{56FED84C-BD42-4103-9B45-83FBA4D6CC3D}" destId="{13388C26-89DC-478A-A0F0-F2639C2FC3E0}" srcOrd="1" destOrd="0" presId="urn:microsoft.com/office/officeart/2018/5/layout/CenteredIconLabelDescriptionList"/>
    <dgm:cxn modelId="{851ADDEC-615C-4184-A694-61F8F1AFC932}" type="presParOf" srcId="{56FED84C-BD42-4103-9B45-83FBA4D6CC3D}" destId="{9CBE1C7D-5B56-40FD-B641-296172265B40}" srcOrd="2" destOrd="0" presId="urn:microsoft.com/office/officeart/2018/5/layout/CenteredIconLabelDescriptionList"/>
    <dgm:cxn modelId="{A99D0051-A300-489A-B981-D0C5BB9E9C91}" type="presParOf" srcId="{9CBE1C7D-5B56-40FD-B641-296172265B40}" destId="{684D83DE-E444-431F-A072-AE8736C73BE5}" srcOrd="0" destOrd="0" presId="urn:microsoft.com/office/officeart/2018/5/layout/CenteredIconLabelDescriptionList"/>
    <dgm:cxn modelId="{3C9AA751-13EA-4CB5-86D3-6E5583C84EF0}" type="presParOf" srcId="{9CBE1C7D-5B56-40FD-B641-296172265B40}" destId="{2DB34BE1-011F-4FF4-BB30-F4103F84EEF0}" srcOrd="1" destOrd="0" presId="urn:microsoft.com/office/officeart/2018/5/layout/CenteredIconLabelDescriptionList"/>
    <dgm:cxn modelId="{0CFF9DDF-9E4A-401F-B538-D676A163E325}" type="presParOf" srcId="{9CBE1C7D-5B56-40FD-B641-296172265B40}" destId="{17FBF4CE-93AA-4558-90B2-D4116638A479}" srcOrd="2" destOrd="0" presId="urn:microsoft.com/office/officeart/2018/5/layout/CenteredIconLabelDescriptionList"/>
    <dgm:cxn modelId="{3238C24A-086B-4F45-A07E-551725085EE2}" type="presParOf" srcId="{9CBE1C7D-5B56-40FD-B641-296172265B40}" destId="{7F5405BD-B934-4BE9-A157-3D9814A18EB2}" srcOrd="3" destOrd="0" presId="urn:microsoft.com/office/officeart/2018/5/layout/CenteredIconLabelDescriptionList"/>
    <dgm:cxn modelId="{3AF5AF2B-5ABD-41FD-A3B3-E2C1B900E449}" type="presParOf" srcId="{9CBE1C7D-5B56-40FD-B641-296172265B40}" destId="{11A1F049-1EF0-4AF0-B026-8D475C652733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516D78-7D38-4273-86B6-2B880C059AE2}">
      <dsp:nvSpPr>
        <dsp:cNvPr id="0" name=""/>
        <dsp:cNvSpPr/>
      </dsp:nvSpPr>
      <dsp:spPr>
        <a:xfrm>
          <a:off x="87113" y="393551"/>
          <a:ext cx="1106784" cy="1106784"/>
        </a:xfrm>
        <a:prstGeom prst="ellipse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4B2053-CE58-412A-9091-6A81C6EA2D7A}">
      <dsp:nvSpPr>
        <dsp:cNvPr id="0" name=""/>
        <dsp:cNvSpPr/>
      </dsp:nvSpPr>
      <dsp:spPr>
        <a:xfrm>
          <a:off x="319538" y="625976"/>
          <a:ext cx="641934" cy="64193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65B3D01-3F81-4F2E-B306-B60BBA3AAB4C}">
      <dsp:nvSpPr>
        <dsp:cNvPr id="0" name=""/>
        <dsp:cNvSpPr/>
      </dsp:nvSpPr>
      <dsp:spPr>
        <a:xfrm>
          <a:off x="1431065" y="393551"/>
          <a:ext cx="2608848" cy="1106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Simulated Ventilation Box</a:t>
          </a:r>
        </a:p>
      </dsp:txBody>
      <dsp:txXfrm>
        <a:off x="1431065" y="393551"/>
        <a:ext cx="2608848" cy="1106784"/>
      </dsp:txXfrm>
    </dsp:sp>
    <dsp:sp modelId="{F42BC6A3-9693-4449-B35A-84F69CC41DFE}">
      <dsp:nvSpPr>
        <dsp:cNvPr id="0" name=""/>
        <dsp:cNvSpPr/>
      </dsp:nvSpPr>
      <dsp:spPr>
        <a:xfrm>
          <a:off x="4494486" y="393551"/>
          <a:ext cx="1106784" cy="1106784"/>
        </a:xfrm>
        <a:prstGeom prst="ellipse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73D366-A547-4EE6-8F24-23EFEC71CBAD}">
      <dsp:nvSpPr>
        <dsp:cNvPr id="0" name=""/>
        <dsp:cNvSpPr/>
      </dsp:nvSpPr>
      <dsp:spPr>
        <a:xfrm>
          <a:off x="4726910" y="625976"/>
          <a:ext cx="641934" cy="6419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C888B6F-6B82-4686-8F08-1A9EA6ABB01B}">
      <dsp:nvSpPr>
        <dsp:cNvPr id="0" name=""/>
        <dsp:cNvSpPr/>
      </dsp:nvSpPr>
      <dsp:spPr>
        <a:xfrm>
          <a:off x="5838438" y="393551"/>
          <a:ext cx="2608848" cy="1106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Automatic &amp; Manual Room Climate </a:t>
          </a:r>
          <a:r>
            <a:rPr lang="en-US" sz="2400" kern="1200">
              <a:latin typeface="Century Gothic" panose="020B0502020202020204"/>
            </a:rPr>
            <a:t>Controls</a:t>
          </a:r>
          <a:endParaRPr lang="en-US" sz="2400" kern="1200"/>
        </a:p>
      </dsp:txBody>
      <dsp:txXfrm>
        <a:off x="5838438" y="393551"/>
        <a:ext cx="2608848" cy="1106784"/>
      </dsp:txXfrm>
    </dsp:sp>
    <dsp:sp modelId="{A87B3C52-7152-4014-93AB-34A8E2DAE413}">
      <dsp:nvSpPr>
        <dsp:cNvPr id="0" name=""/>
        <dsp:cNvSpPr/>
      </dsp:nvSpPr>
      <dsp:spPr>
        <a:xfrm>
          <a:off x="87113" y="2114931"/>
          <a:ext cx="1106784" cy="1106784"/>
        </a:xfrm>
        <a:prstGeom prst="ellipse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EF53B8-DE4B-4F40-8960-9BA3C12BF307}">
      <dsp:nvSpPr>
        <dsp:cNvPr id="0" name=""/>
        <dsp:cNvSpPr/>
      </dsp:nvSpPr>
      <dsp:spPr>
        <a:xfrm>
          <a:off x="319538" y="2347355"/>
          <a:ext cx="641934" cy="64193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5B8002A-99E3-41BE-9544-C66D3598D8D0}">
      <dsp:nvSpPr>
        <dsp:cNvPr id="0" name=""/>
        <dsp:cNvSpPr/>
      </dsp:nvSpPr>
      <dsp:spPr>
        <a:xfrm>
          <a:off x="1431065" y="2114931"/>
          <a:ext cx="2608848" cy="1106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Sensor </a:t>
          </a:r>
          <a:r>
            <a:rPr lang="en-US" sz="2400" kern="1200">
              <a:latin typeface="Century Gothic" panose="020B0502020202020204"/>
            </a:rPr>
            <a:t>Database and Cloud Availability</a:t>
          </a:r>
          <a:endParaRPr lang="en-US" sz="2400" kern="1200"/>
        </a:p>
      </dsp:txBody>
      <dsp:txXfrm>
        <a:off x="1431065" y="2114931"/>
        <a:ext cx="2608848" cy="1106784"/>
      </dsp:txXfrm>
    </dsp:sp>
    <dsp:sp modelId="{7681BF96-7B63-4544-8304-EDEFBDC5D0F1}">
      <dsp:nvSpPr>
        <dsp:cNvPr id="0" name=""/>
        <dsp:cNvSpPr/>
      </dsp:nvSpPr>
      <dsp:spPr>
        <a:xfrm>
          <a:off x="4494486" y="2114931"/>
          <a:ext cx="1106784" cy="1106784"/>
        </a:xfrm>
        <a:prstGeom prst="ellipse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69EABB-3A59-4C71-821B-C3C857B77CAA}">
      <dsp:nvSpPr>
        <dsp:cNvPr id="0" name=""/>
        <dsp:cNvSpPr/>
      </dsp:nvSpPr>
      <dsp:spPr>
        <a:xfrm>
          <a:off x="4726910" y="2347355"/>
          <a:ext cx="641934" cy="64193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95892D3-64D2-4EA7-B6CF-3C6F174E33EB}">
      <dsp:nvSpPr>
        <dsp:cNvPr id="0" name=""/>
        <dsp:cNvSpPr/>
      </dsp:nvSpPr>
      <dsp:spPr>
        <a:xfrm>
          <a:off x="5838438" y="2114931"/>
          <a:ext cx="2608848" cy="1106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Century Gothic" panose="020B0502020202020204"/>
            </a:rPr>
            <a:t>User-Interface</a:t>
          </a:r>
          <a:r>
            <a:rPr lang="en-US" sz="2400" kern="1200"/>
            <a:t> Touch Panel</a:t>
          </a:r>
          <a:r>
            <a:rPr lang="en-US" sz="2400" kern="1200">
              <a:latin typeface="Century Gothic" panose="020B0502020202020204"/>
            </a:rPr>
            <a:t> for Room Controls</a:t>
          </a:r>
          <a:endParaRPr lang="en-US" sz="2400" kern="1200"/>
        </a:p>
      </dsp:txBody>
      <dsp:txXfrm>
        <a:off x="5838438" y="2114931"/>
        <a:ext cx="2608848" cy="11067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5DB6AC-B286-44B8-AF67-85FA28956885}">
      <dsp:nvSpPr>
        <dsp:cNvPr id="0" name=""/>
        <dsp:cNvSpPr/>
      </dsp:nvSpPr>
      <dsp:spPr>
        <a:xfrm>
          <a:off x="632124" y="126883"/>
          <a:ext cx="1852875" cy="18528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0322D4-70DC-42D9-AD21-52B0DC5C5C98}">
      <dsp:nvSpPr>
        <dsp:cNvPr id="0" name=""/>
        <dsp:cNvSpPr/>
      </dsp:nvSpPr>
      <dsp:spPr>
        <a:xfrm>
          <a:off x="1026999" y="521758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0A8762-3D9C-4755-A877-09A3918ABAAA}">
      <dsp:nvSpPr>
        <dsp:cNvPr id="0" name=""/>
        <dsp:cNvSpPr/>
      </dsp:nvSpPr>
      <dsp:spPr>
        <a:xfrm>
          <a:off x="39812" y="2556884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2">
                  <a:lumMod val="75000"/>
                </a:schemeClr>
              </a:solidFill>
            </a:rPr>
            <a:t>Functionality</a:t>
          </a:r>
          <a:r>
            <a:rPr lang="en-US" sz="2300" kern="1200" dirty="0">
              <a:solidFill>
                <a:schemeClr val="bg2">
                  <a:lumMod val="75000"/>
                </a:schemeClr>
              </a:solidFill>
              <a:latin typeface="Century Gothic" panose="020B0502020202020204"/>
            </a:rPr>
            <a:t> of all Sensors</a:t>
          </a:r>
          <a:endParaRPr lang="en-US" sz="23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9812" y="2556884"/>
        <a:ext cx="3037500" cy="720000"/>
      </dsp:txXfrm>
    </dsp:sp>
    <dsp:sp modelId="{96C12F3A-DB3B-418D-B5E6-CA51D4CC0BA1}">
      <dsp:nvSpPr>
        <dsp:cNvPr id="0" name=""/>
        <dsp:cNvSpPr/>
      </dsp:nvSpPr>
      <dsp:spPr>
        <a:xfrm>
          <a:off x="4201187" y="126883"/>
          <a:ext cx="1852875" cy="18528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565C26-D4CF-421D-82CC-22C71F02DEF1}">
      <dsp:nvSpPr>
        <dsp:cNvPr id="0" name=""/>
        <dsp:cNvSpPr/>
      </dsp:nvSpPr>
      <dsp:spPr>
        <a:xfrm>
          <a:off x="4596062" y="521758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4007ED-0E4F-41EC-96B4-D9BF08D5B7C5}">
      <dsp:nvSpPr>
        <dsp:cNvPr id="0" name=""/>
        <dsp:cNvSpPr/>
      </dsp:nvSpPr>
      <dsp:spPr>
        <a:xfrm>
          <a:off x="3608875" y="2556884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2">
                  <a:lumMod val="75000"/>
                </a:schemeClr>
              </a:solidFill>
            </a:rPr>
            <a:t>System Design Document</a:t>
          </a:r>
        </a:p>
      </dsp:txBody>
      <dsp:txXfrm>
        <a:off x="3608875" y="2556884"/>
        <a:ext cx="3037500" cy="720000"/>
      </dsp:txXfrm>
    </dsp:sp>
    <dsp:sp modelId="{DDA38CAB-868E-4EEB-A164-C9384C2CEDD4}">
      <dsp:nvSpPr>
        <dsp:cNvPr id="0" name=""/>
        <dsp:cNvSpPr/>
      </dsp:nvSpPr>
      <dsp:spPr>
        <a:xfrm>
          <a:off x="7770250" y="126883"/>
          <a:ext cx="1852875" cy="18528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2DC6AD-3E34-4AC8-AACD-FF5673595E5F}">
      <dsp:nvSpPr>
        <dsp:cNvPr id="0" name=""/>
        <dsp:cNvSpPr/>
      </dsp:nvSpPr>
      <dsp:spPr>
        <a:xfrm>
          <a:off x="8165125" y="521758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F39E18-2134-44DE-A1AF-1A0FE8F8BC30}">
      <dsp:nvSpPr>
        <dsp:cNvPr id="0" name=""/>
        <dsp:cNvSpPr/>
      </dsp:nvSpPr>
      <dsp:spPr>
        <a:xfrm>
          <a:off x="7177937" y="2556884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2">
                  <a:lumMod val="75000"/>
                </a:schemeClr>
              </a:solidFill>
            </a:rPr>
            <a:t>Communication Protocol Design</a:t>
          </a:r>
        </a:p>
      </dsp:txBody>
      <dsp:txXfrm>
        <a:off x="7177937" y="2556884"/>
        <a:ext cx="30375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8EC4E6-2F9B-482D-9440-BD51D226F040}">
      <dsp:nvSpPr>
        <dsp:cNvPr id="0" name=""/>
        <dsp:cNvSpPr/>
      </dsp:nvSpPr>
      <dsp:spPr>
        <a:xfrm>
          <a:off x="1833624" y="76291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3AABA9-B79A-4C21-BB3D-66FECBF2E9C0}">
      <dsp:nvSpPr>
        <dsp:cNvPr id="0" name=""/>
        <dsp:cNvSpPr/>
      </dsp:nvSpPr>
      <dsp:spPr>
        <a:xfrm>
          <a:off x="429624" y="1728092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300" kern="1200"/>
            <a:t>Things that went well:</a:t>
          </a:r>
        </a:p>
      </dsp:txBody>
      <dsp:txXfrm>
        <a:off x="429624" y="1728092"/>
        <a:ext cx="4320000" cy="648000"/>
      </dsp:txXfrm>
    </dsp:sp>
    <dsp:sp modelId="{FB85D1E6-2092-4058-95AD-7894FFB17D9D}">
      <dsp:nvSpPr>
        <dsp:cNvPr id="0" name=""/>
        <dsp:cNvSpPr/>
      </dsp:nvSpPr>
      <dsp:spPr>
        <a:xfrm>
          <a:off x="429624" y="2441115"/>
          <a:ext cx="4320000" cy="8863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Team Talks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Availability of members </a:t>
          </a:r>
        </a:p>
      </dsp:txBody>
      <dsp:txXfrm>
        <a:off x="429624" y="2441115"/>
        <a:ext cx="4320000" cy="886361"/>
      </dsp:txXfrm>
    </dsp:sp>
    <dsp:sp modelId="{684D83DE-E444-431F-A072-AE8736C73BE5}">
      <dsp:nvSpPr>
        <dsp:cNvPr id="0" name=""/>
        <dsp:cNvSpPr/>
      </dsp:nvSpPr>
      <dsp:spPr>
        <a:xfrm>
          <a:off x="6909625" y="76291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FBF4CE-93AA-4558-90B2-D4116638A479}">
      <dsp:nvSpPr>
        <dsp:cNvPr id="0" name=""/>
        <dsp:cNvSpPr/>
      </dsp:nvSpPr>
      <dsp:spPr>
        <a:xfrm>
          <a:off x="5505625" y="1728092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300" kern="1200"/>
            <a:t>Things that need to be improved:</a:t>
          </a:r>
        </a:p>
      </dsp:txBody>
      <dsp:txXfrm>
        <a:off x="5505625" y="1728092"/>
        <a:ext cx="4320000" cy="648000"/>
      </dsp:txXfrm>
    </dsp:sp>
    <dsp:sp modelId="{11A1F049-1EF0-4AF0-B026-8D475C652733}">
      <dsp:nvSpPr>
        <dsp:cNvPr id="0" name=""/>
        <dsp:cNvSpPr/>
      </dsp:nvSpPr>
      <dsp:spPr>
        <a:xfrm>
          <a:off x="5505625" y="2441115"/>
          <a:ext cx="4320000" cy="8863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Cooperation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Effort of the group 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Communication </a:t>
          </a:r>
        </a:p>
      </dsp:txBody>
      <dsp:txXfrm>
        <a:off x="5505625" y="2441115"/>
        <a:ext cx="4320000" cy="8863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27.svg>
</file>

<file path=ppt/media/image28.png>
</file>

<file path=ppt/media/image29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334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85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759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98872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7646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3953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33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4330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4625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946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80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7549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71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647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783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215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86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766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530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754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593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57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37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24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38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21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66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704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572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2640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00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server.org/highway-signs2/p/project-management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discopalace/6254052089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www.australiansolarquotes.com.au/2016/02/26/top-green-technology-predictions-for-2016/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hyperlink" Target="https://creativecommons.org/licenses/by/3.0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Technology 2020 Free Stock Photo - Public Domain Pictures">
            <a:extLst>
              <a:ext uri="{FF2B5EF4-FFF2-40B4-BE49-F238E27FC236}">
                <a16:creationId xmlns:a16="http://schemas.microsoft.com/office/drawing/2014/main" id="{0861122C-2D78-4E32-8F09-569616C7EF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15420" r="15578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Project</a:t>
            </a:r>
            <a:br>
              <a:rPr lang="en-US">
                <a:latin typeface="Arial"/>
                <a:cs typeface="Arial"/>
              </a:rPr>
            </a:br>
            <a:r>
              <a:rPr lang="en-US">
                <a:latin typeface="Arial"/>
                <a:cs typeface="Arial"/>
              </a:rPr>
              <a:t>Group # </a:t>
            </a:r>
            <a:r>
              <a:rPr lang="en-US">
                <a:latin typeface="Amasis MT Pro Black"/>
                <a:cs typeface="Arial"/>
              </a:rPr>
              <a:t>III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r>
              <a:rPr lang="en-US" sz="3200" b="1">
                <a:solidFill>
                  <a:schemeClr val="tx1"/>
                </a:solidFill>
                <a:latin typeface="Courier New"/>
                <a:cs typeface="Courier New"/>
              </a:rPr>
              <a:t>Sprint 0</a:t>
            </a:r>
          </a:p>
        </p:txBody>
      </p:sp>
      <p:pic>
        <p:nvPicPr>
          <p:cNvPr id="4" name="Picture 3" descr="Small, medium, and large light bulbs on top of boxes">
            <a:extLst>
              <a:ext uri="{FF2B5EF4-FFF2-40B4-BE49-F238E27FC236}">
                <a16:creationId xmlns:a16="http://schemas.microsoft.com/office/drawing/2014/main" id="{95CF10A7-93E3-4D38-8516-B6ECC78D69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47" r="25433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4">
            <a:extLst>
              <a:ext uri="{FF2B5EF4-FFF2-40B4-BE49-F238E27FC236}">
                <a16:creationId xmlns:a16="http://schemas.microsoft.com/office/drawing/2014/main" id="{DCCA96A3-26AF-480F-A364-B92F00DD2A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9576" r="-2" b="18950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0432E5-3346-4FD9-BC14-D8CDBDA92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2359483"/>
            <a:ext cx="8534400" cy="1507067"/>
          </a:xfrm>
        </p:spPr>
        <p:txBody>
          <a:bodyPr>
            <a:normAutofit/>
          </a:bodyPr>
          <a:lstStyle/>
          <a:p>
            <a:r>
              <a:rPr lang="en-US" dirty="0">
                <a:latin typeface="Arial Black"/>
              </a:rPr>
              <a:t>Retrospective</a:t>
            </a:r>
          </a:p>
        </p:txBody>
      </p:sp>
    </p:spTree>
    <p:extLst>
      <p:ext uri="{BB962C8B-B14F-4D97-AF65-F5344CB8AC3E}">
        <p14:creationId xmlns:p14="http://schemas.microsoft.com/office/powerpoint/2010/main" val="4204451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600CBB-0CF8-4237-8491-B7864363D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dk2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dk2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AB8B23-45F4-45FC-8183-4212DDAA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799010"/>
            <a:ext cx="9269412" cy="1155267"/>
          </a:xfrm>
        </p:spPr>
        <p:txBody>
          <a:bodyPr anchor="ctr">
            <a:normAutofit/>
          </a:bodyPr>
          <a:lstStyle/>
          <a:p>
            <a:endParaRPr lang="LID4096">
              <a:solidFill>
                <a:srgbClr val="FFFFFF"/>
              </a:solidFill>
            </a:endParaRPr>
          </a:p>
        </p:txBody>
      </p:sp>
      <p:sp>
        <p:nvSpPr>
          <p:cNvPr id="11" name="Snip Diagonal Corner Rectangle 21">
            <a:extLst>
              <a:ext uri="{FF2B5EF4-FFF2-40B4-BE49-F238E27FC236}">
                <a16:creationId xmlns:a16="http://schemas.microsoft.com/office/drawing/2014/main" id="{E4CBBC1E-991D-4CF9-BCA5-AB1496871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824" cy="4572000"/>
          </a:xfrm>
          <a:prstGeom prst="snip2DiagRect">
            <a:avLst>
              <a:gd name="adj1" fmla="val 0"/>
              <a:gd name="adj2" fmla="val 0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620E458-30D3-43E7-B6D4-3EE568890C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7083000"/>
              </p:ext>
            </p:extLst>
          </p:nvPr>
        </p:nvGraphicFramePr>
        <p:xfrm>
          <a:off x="965200" y="642939"/>
          <a:ext cx="10255250" cy="3403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7613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F200824-D6EC-4AFA-AFDB-D1D91835B7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384" b="13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E5106D-0D42-48CF-91E5-05124C2B2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864" y="4233332"/>
            <a:ext cx="8711095" cy="150706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>
                    <a:lumMod val="40000"/>
                    <a:lumOff val="60000"/>
                  </a:schemeClr>
                </a:solidFill>
                <a:latin typeface="Arial Black"/>
                <a:cs typeface="Arial"/>
              </a:rPr>
              <a:t>About The Project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4B32265-D526-44B2-B82E-8977DFEFB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A453D36-EF7F-403B-A9E0-553E1F0B3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E7E8D9E-8474-4515-9EEB-0B46BE8EF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86A1812-CCD3-429E-AAAE-CC335A33F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CB9509C-1B73-4063-8E69-E9024ACED1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4BEF3D9-6561-4BA4-AD81-AC90EF33F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E44BFB9-7E4F-41FA-9C9D-C1FD22C80225}"/>
              </a:ext>
            </a:extLst>
          </p:cNvPr>
          <p:cNvSpPr txBox="1"/>
          <p:nvPr/>
        </p:nvSpPr>
        <p:spPr>
          <a:xfrm>
            <a:off x="9490619" y="6657945"/>
            <a:ext cx="2701381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3012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8FCF5EA-DE65-4CD3-A76E-FBDC5EEF4D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500" r="6944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71539-4CBF-4B4F-A4DA-F81C0759F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864" y="321365"/>
            <a:ext cx="8534400" cy="361526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Automatic Indoor Climate Control System for a living space.</a:t>
            </a:r>
          </a:p>
          <a:p>
            <a:pPr>
              <a:buClr>
                <a:srgbClr val="FFFFFF"/>
              </a:buClr>
            </a:pPr>
            <a:r>
              <a:rPr lang="en-US" sz="2400" dirty="0">
                <a:solidFill>
                  <a:schemeClr val="tx1"/>
                </a:solidFill>
              </a:rPr>
              <a:t>I.e. - a house or an apartment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B4CE3B-304A-4E00-AA13-8D0C27C66D2A}"/>
              </a:ext>
            </a:extLst>
          </p:cNvPr>
          <p:cNvSpPr txBox="1"/>
          <p:nvPr/>
        </p:nvSpPr>
        <p:spPr>
          <a:xfrm>
            <a:off x="9301433" y="6657945"/>
            <a:ext cx="2893741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1301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wall painted with an arrow and a dartboard">
            <a:extLst>
              <a:ext uri="{FF2B5EF4-FFF2-40B4-BE49-F238E27FC236}">
                <a16:creationId xmlns:a16="http://schemas.microsoft.com/office/drawing/2014/main" id="{960A7B71-85CD-4A2A-9E50-B6FEF155C8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8958" r="-2" b="12298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BAB254-CE01-4DF0-A0EB-2693C928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8001000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Team Goal</a:t>
            </a:r>
          </a:p>
        </p:txBody>
      </p:sp>
    </p:spTree>
    <p:extLst>
      <p:ext uri="{BB962C8B-B14F-4D97-AF65-F5344CB8AC3E}">
        <p14:creationId xmlns:p14="http://schemas.microsoft.com/office/powerpoint/2010/main" val="558638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Steel gears">
            <a:extLst>
              <a:ext uri="{FF2B5EF4-FFF2-40B4-BE49-F238E27FC236}">
                <a16:creationId xmlns:a16="http://schemas.microsoft.com/office/drawing/2014/main" id="{132DC86A-0D41-4123-9407-FBBF63AFA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5730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F007B-3009-4DE6-B513-0BE72F995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5910" y="2267309"/>
            <a:ext cx="8534400" cy="361526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A fully functionate system guided by our customers needs and wishes . </a:t>
            </a:r>
          </a:p>
        </p:txBody>
      </p:sp>
    </p:spTree>
    <p:extLst>
      <p:ext uri="{BB962C8B-B14F-4D97-AF65-F5344CB8AC3E}">
        <p14:creationId xmlns:p14="http://schemas.microsoft.com/office/powerpoint/2010/main" val="1402128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ew of a circular staircase">
            <a:extLst>
              <a:ext uri="{FF2B5EF4-FFF2-40B4-BE49-F238E27FC236}">
                <a16:creationId xmlns:a16="http://schemas.microsoft.com/office/drawing/2014/main" id="{AF2A1772-9430-4D71-A27E-A5BD5A253D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28" r="-2" b="-2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BA2AEF-6A02-4590-93CC-2F810FBB2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8001000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>
                <a:solidFill>
                  <a:srgbClr val="F2F26D"/>
                </a:solidFill>
              </a:rPr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964831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8" name="Picture 418">
            <a:extLst>
              <a:ext uri="{FF2B5EF4-FFF2-40B4-BE49-F238E27FC236}">
                <a16:creationId xmlns:a16="http://schemas.microsoft.com/office/drawing/2014/main" id="{4503914F-2740-4068-BFA7-4BB03D4B1C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262" b="10529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D605B54F-0D56-48ED-BFE7-BEEA4B5D4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2444771"/>
              </p:ext>
            </p:extLst>
          </p:nvPr>
        </p:nvGraphicFramePr>
        <p:xfrm>
          <a:off x="684212" y="685800"/>
          <a:ext cx="8534400" cy="3615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19" name="TextBox 418">
            <a:extLst>
              <a:ext uri="{FF2B5EF4-FFF2-40B4-BE49-F238E27FC236}">
                <a16:creationId xmlns:a16="http://schemas.microsoft.com/office/drawing/2014/main" id="{041E99E2-1462-4EF7-ABAA-0C181B96B4A2}"/>
              </a:ext>
            </a:extLst>
          </p:cNvPr>
          <p:cNvSpPr txBox="1"/>
          <p:nvPr/>
        </p:nvSpPr>
        <p:spPr>
          <a:xfrm>
            <a:off x="9634858" y="6657945"/>
            <a:ext cx="2560316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2278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race track with numbers painted on it">
            <a:extLst>
              <a:ext uri="{FF2B5EF4-FFF2-40B4-BE49-F238E27FC236}">
                <a16:creationId xmlns:a16="http://schemas.microsoft.com/office/drawing/2014/main" id="{212C5B65-10C3-488F-BE42-0D081F7E87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3275" r="-2" b="-2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8126F1-464B-433C-9775-B0E207AA5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8705490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latin typeface="Arial Black"/>
              </a:rPr>
              <a:t>Planning</a:t>
            </a:r>
            <a:br>
              <a:rPr lang="en-US" sz="4800" dirty="0">
                <a:latin typeface="Arial Black"/>
              </a:rPr>
            </a:br>
            <a:r>
              <a:rPr lang="en-US" sz="4800" dirty="0">
                <a:latin typeface="Arial Black"/>
              </a:rPr>
              <a:t> For Next Sprint</a:t>
            </a:r>
          </a:p>
        </p:txBody>
      </p:sp>
    </p:spTree>
    <p:extLst>
      <p:ext uri="{BB962C8B-B14F-4D97-AF65-F5344CB8AC3E}">
        <p14:creationId xmlns:p14="http://schemas.microsoft.com/office/powerpoint/2010/main" val="289153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2600CBB-0CF8-4237-8491-B7864363D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dk2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dk2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nip Diagonal Corner Rectangle 21">
            <a:extLst>
              <a:ext uri="{FF2B5EF4-FFF2-40B4-BE49-F238E27FC236}">
                <a16:creationId xmlns:a16="http://schemas.microsoft.com/office/drawing/2014/main" id="{E4CBBC1E-991D-4CF9-BCA5-AB1496871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824" cy="4572000"/>
          </a:xfrm>
          <a:prstGeom prst="snip2DiagRect">
            <a:avLst>
              <a:gd name="adj1" fmla="val 0"/>
              <a:gd name="adj2" fmla="val 0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6" name="Picture 146" descr="Ancient blue, brown, and yellow mosaic tiles">
            <a:extLst>
              <a:ext uri="{FF2B5EF4-FFF2-40B4-BE49-F238E27FC236}">
                <a16:creationId xmlns:a16="http://schemas.microsoft.com/office/drawing/2014/main" id="{292DB299-A0C1-4F7B-BF6C-96C0215C8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-2819"/>
            <a:ext cx="12203500" cy="6863638"/>
          </a:xfrm>
          <a:prstGeom prst="rect">
            <a:avLst/>
          </a:prstGeom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899B6EC-0DAA-4664-B8C8-DA9090EBC7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5234851"/>
              </p:ext>
            </p:extLst>
          </p:nvPr>
        </p:nvGraphicFramePr>
        <p:xfrm>
          <a:off x="965200" y="642939"/>
          <a:ext cx="10255250" cy="3403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06001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Brush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2E7E8"/>
      </a:lt2>
      <a:accent1>
        <a:srgbClr val="BD8B7B"/>
      </a:accent1>
      <a:accent2>
        <a:srgbClr val="C9939D"/>
      </a:accent2>
      <a:accent3>
        <a:srgbClr val="B6A17A"/>
      </a:accent3>
      <a:accent4>
        <a:srgbClr val="71AEA6"/>
      </a:accent4>
      <a:accent5>
        <a:srgbClr val="79A9BC"/>
      </a:accent5>
      <a:accent6>
        <a:srgbClr val="7B8FBD"/>
      </a:accent6>
      <a:hlink>
        <a:srgbClr val="5C8A98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5E677EDFAD804B839CCCED222C7941" ma:contentTypeVersion="2" ma:contentTypeDescription="Create a new document." ma:contentTypeScope="" ma:versionID="a667fa8f7575a7b5c386fe3a3f42c446">
  <xsd:schema xmlns:xsd="http://www.w3.org/2001/XMLSchema" xmlns:xs="http://www.w3.org/2001/XMLSchema" xmlns:p="http://schemas.microsoft.com/office/2006/metadata/properties" xmlns:ns2="68cfe6c6-4105-478b-8c9e-cc0d7d8d4f36" targetNamespace="http://schemas.microsoft.com/office/2006/metadata/properties" ma:root="true" ma:fieldsID="b5da22f790bcd7d49d27492405ee548d" ns2:_="">
    <xsd:import namespace="68cfe6c6-4105-478b-8c9e-cc0d7d8d4f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cfe6c6-4105-478b-8c9e-cc0d7d8d4f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87D9F72-4377-46B5-95CE-8D44DF98A47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422B0C-E49F-4185-A8CE-3018ECFFB004}"/>
</file>

<file path=customXml/itemProps3.xml><?xml version="1.0" encoding="utf-8"?>
<ds:datastoreItem xmlns:ds="http://schemas.openxmlformats.org/officeDocument/2006/customXml" ds:itemID="{B25B4E72-A873-4810-B9E6-9AEC9320DAA5}">
  <ds:schemaRefs>
    <ds:schemaRef ds:uri="68cfe6c6-4105-478b-8c9e-cc0d7d8d4f3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Slice</vt:lpstr>
      <vt:lpstr>BrushVTI</vt:lpstr>
      <vt:lpstr>Project Group # III</vt:lpstr>
      <vt:lpstr>About The Project</vt:lpstr>
      <vt:lpstr>PowerPoint Presentation</vt:lpstr>
      <vt:lpstr>Team Goal</vt:lpstr>
      <vt:lpstr>PowerPoint Presentation</vt:lpstr>
      <vt:lpstr>Features</vt:lpstr>
      <vt:lpstr>PowerPoint Presentation</vt:lpstr>
      <vt:lpstr>Planning  For Next Sprint</vt:lpstr>
      <vt:lpstr>PowerPoint Presentation</vt:lpstr>
      <vt:lpstr>Retrospective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111</cp:revision>
  <dcterms:created xsi:type="dcterms:W3CDTF">2022-02-26T11:37:18Z</dcterms:created>
  <dcterms:modified xsi:type="dcterms:W3CDTF">2022-03-04T13:32:50Z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0x010100245E677EDFAD804B839CCCED222C7941</vt:lpwstr>
  </property>
</Properties>
</file>

<file path=docProps/thumbnail.jpeg>
</file>